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3" r:id="rId6"/>
    <p:sldId id="272" r:id="rId7"/>
    <p:sldId id="270" r:id="rId8"/>
    <p:sldId id="274" r:id="rId9"/>
    <p:sldId id="275" r:id="rId10"/>
    <p:sldId id="276" r:id="rId11"/>
    <p:sldId id="262" r:id="rId12"/>
    <p:sldId id="271" r:id="rId13"/>
    <p:sldId id="264" r:id="rId14"/>
    <p:sldId id="266" r:id="rId15"/>
    <p:sldId id="273" r:id="rId16"/>
  </p:sldIdLst>
  <p:sldSz cx="18288000" cy="10287000"/>
  <p:notesSz cx="6858000" cy="9144000"/>
  <p:embeddedFontLst>
    <p:embeddedFont>
      <p:font typeface="Alata" panose="020B0604020202020204" charset="0"/>
      <p:regular r:id="rId18"/>
    </p:embeddedFont>
    <p:embeddedFont>
      <p:font typeface="Segoe UI Black" panose="020B0A02040204020203" pitchFamily="34" charset="0"/>
      <p:bold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5" roundtripDataSignature="AMtx7mgON9igZ4FiDXRANushPsmToXJz/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BF7C"/>
    <a:srgbClr val="FFCC99"/>
    <a:srgbClr val="A6D7E4"/>
    <a:srgbClr val="F3A297"/>
    <a:srgbClr val="69D0E9"/>
    <a:srgbClr val="E67A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89" autoAdjust="0"/>
    <p:restoredTop sz="94045" autoAdjust="0"/>
  </p:normalViewPr>
  <p:slideViewPr>
    <p:cSldViewPr snapToGrid="0">
      <p:cViewPr varScale="1">
        <p:scale>
          <a:sx n="43" d="100"/>
          <a:sy n="43" d="100"/>
        </p:scale>
        <p:origin x="964" y="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9976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4264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2216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8630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384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2920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9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imesknowledge.in/history/an-ancient-gym-with-a-200-metre-long-race-track-has-been-found-in-egypt-654.html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gif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g"/><Relationship Id="rId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image" Target="../media/image33.jp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microsoft.com/office/2017/06/relationships/model3d" Target="../media/model3d1.glb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6.gif"/><Relationship Id="rId4" Type="http://schemas.openxmlformats.org/officeDocument/2006/relationships/image" Target="../media/image13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openxmlformats.org/officeDocument/2006/relationships/image" Target="../media/image17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-4754880" y="-2659616"/>
            <a:ext cx="23042880" cy="17969036"/>
          </a:xfrm>
          <a:custGeom>
            <a:avLst/>
            <a:gdLst/>
            <a:ahLst/>
            <a:cxnLst/>
            <a:rect l="l" t="t" r="r" b="b"/>
            <a:pathLst>
              <a:path w="18432042" h="14698598" extrusionOk="0">
                <a:moveTo>
                  <a:pt x="0" y="0"/>
                </a:moveTo>
                <a:lnTo>
                  <a:pt x="18432042" y="0"/>
                </a:lnTo>
                <a:lnTo>
                  <a:pt x="18432042" y="14698599"/>
                </a:lnTo>
                <a:lnTo>
                  <a:pt x="0" y="146985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85" name="Google Shape;85;p1"/>
          <p:cNvSpPr/>
          <p:nvPr/>
        </p:nvSpPr>
        <p:spPr>
          <a:xfrm flipH="1">
            <a:off x="-4841824" y="3641963"/>
            <a:ext cx="10175136" cy="4814368"/>
          </a:xfrm>
          <a:custGeom>
            <a:avLst/>
            <a:gdLst/>
            <a:ahLst/>
            <a:cxnLst/>
            <a:rect l="l" t="t" r="r" b="b"/>
            <a:pathLst>
              <a:path w="9490691" h="4814368" extrusionOk="0">
                <a:moveTo>
                  <a:pt x="9490691" y="0"/>
                </a:moveTo>
                <a:lnTo>
                  <a:pt x="0" y="0"/>
                </a:lnTo>
                <a:lnTo>
                  <a:pt x="0" y="4814369"/>
                </a:lnTo>
                <a:lnTo>
                  <a:pt x="9490691" y="4814369"/>
                </a:lnTo>
                <a:lnTo>
                  <a:pt x="9490691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" name="Google Shape;89;p1">
            <a:extLst>
              <a:ext uri="{FF2B5EF4-FFF2-40B4-BE49-F238E27FC236}">
                <a16:creationId xmlns:a16="http://schemas.microsoft.com/office/drawing/2014/main" id="{4B574106-0B59-165E-4E4F-C2B8615BD6F6}"/>
              </a:ext>
            </a:extLst>
          </p:cNvPr>
          <p:cNvSpPr/>
          <p:nvPr/>
        </p:nvSpPr>
        <p:spPr>
          <a:xfrm>
            <a:off x="2610837" y="448161"/>
            <a:ext cx="8422923" cy="7516157"/>
          </a:xfrm>
          <a:custGeom>
            <a:avLst/>
            <a:gdLst/>
            <a:ahLst/>
            <a:cxnLst/>
            <a:rect l="l" t="t" r="r" b="b"/>
            <a:pathLst>
              <a:path w="7269747" h="7516157" extrusionOk="0">
                <a:moveTo>
                  <a:pt x="0" y="0"/>
                </a:moveTo>
                <a:lnTo>
                  <a:pt x="7269748" y="0"/>
                </a:lnTo>
                <a:lnTo>
                  <a:pt x="7269748" y="7516157"/>
                </a:lnTo>
                <a:lnTo>
                  <a:pt x="0" y="75161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1754B62-112C-08E4-06AB-C6A2AA000E0B}"/>
              </a:ext>
            </a:extLst>
          </p:cNvPr>
          <p:cNvGrpSpPr/>
          <p:nvPr/>
        </p:nvGrpSpPr>
        <p:grpSpPr>
          <a:xfrm>
            <a:off x="-5799249" y="-548640"/>
            <a:ext cx="25123574" cy="12549777"/>
            <a:chOff x="-5692569" y="0"/>
            <a:chExt cx="25123574" cy="12549777"/>
          </a:xfrm>
        </p:grpSpPr>
        <p:grpSp>
          <p:nvGrpSpPr>
            <p:cNvPr id="86" name="Google Shape;86;p1"/>
            <p:cNvGrpSpPr/>
            <p:nvPr/>
          </p:nvGrpSpPr>
          <p:grpSpPr>
            <a:xfrm rot="-5400000">
              <a:off x="655290" y="-6225937"/>
              <a:ext cx="12427855" cy="25123574"/>
              <a:chOff x="-401381" y="-307870"/>
              <a:chExt cx="3273159" cy="5510979"/>
            </a:xfrm>
          </p:grpSpPr>
          <p:sp>
            <p:nvSpPr>
              <p:cNvPr id="87" name="Google Shape;87;p1"/>
              <p:cNvSpPr/>
              <p:nvPr/>
            </p:nvSpPr>
            <p:spPr>
              <a:xfrm>
                <a:off x="-401381" y="-92478"/>
                <a:ext cx="1306396" cy="5295587"/>
              </a:xfrm>
              <a:custGeom>
                <a:avLst/>
                <a:gdLst/>
                <a:ahLst/>
                <a:cxnLst/>
                <a:rect l="l" t="t" r="r" b="b"/>
                <a:pathLst>
                  <a:path w="1306396" h="5208463" extrusionOk="0">
                    <a:moveTo>
                      <a:pt x="79601" y="0"/>
                    </a:moveTo>
                    <a:lnTo>
                      <a:pt x="1226795" y="0"/>
                    </a:lnTo>
                    <a:cubicBezTo>
                      <a:pt x="1247907" y="0"/>
                      <a:pt x="1268154" y="8386"/>
                      <a:pt x="1283082" y="23315"/>
                    </a:cubicBezTo>
                    <a:cubicBezTo>
                      <a:pt x="1298010" y="38243"/>
                      <a:pt x="1306396" y="58489"/>
                      <a:pt x="1306396" y="79601"/>
                    </a:cubicBezTo>
                    <a:lnTo>
                      <a:pt x="1306396" y="5128863"/>
                    </a:lnTo>
                    <a:cubicBezTo>
                      <a:pt x="1306396" y="5149974"/>
                      <a:pt x="1298010" y="5170221"/>
                      <a:pt x="1283082" y="5185149"/>
                    </a:cubicBezTo>
                    <a:cubicBezTo>
                      <a:pt x="1268154" y="5200077"/>
                      <a:pt x="1247907" y="5208463"/>
                      <a:pt x="1226795" y="5208463"/>
                    </a:cubicBezTo>
                    <a:lnTo>
                      <a:pt x="79601" y="5208463"/>
                    </a:lnTo>
                    <a:cubicBezTo>
                      <a:pt x="35639" y="5208463"/>
                      <a:pt x="0" y="5172825"/>
                      <a:pt x="0" y="5128863"/>
                    </a:cubicBezTo>
                    <a:lnTo>
                      <a:pt x="0" y="79601"/>
                    </a:lnTo>
                    <a:cubicBezTo>
                      <a:pt x="0" y="35639"/>
                      <a:pt x="35639" y="0"/>
                      <a:pt x="7960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8BD51"/>
                  </a:gs>
                  <a:gs pos="100000">
                    <a:srgbClr val="1F5D39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"/>
              <p:cNvSpPr txBox="1"/>
              <p:nvPr/>
            </p:nvSpPr>
            <p:spPr>
              <a:xfrm>
                <a:off x="1565382" y="-307870"/>
                <a:ext cx="1306396" cy="53037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0" name="Google Shape;90;p1"/>
            <p:cNvSpPr/>
            <p:nvPr/>
          </p:nvSpPr>
          <p:spPr>
            <a:xfrm flipH="1">
              <a:off x="4800600" y="2840329"/>
              <a:ext cx="14365672" cy="4779851"/>
            </a:xfrm>
            <a:custGeom>
              <a:avLst/>
              <a:gdLst/>
              <a:ahLst/>
              <a:cxnLst/>
              <a:rect l="l" t="t" r="r" b="b"/>
              <a:pathLst>
                <a:path w="14365672" h="4779851" extrusionOk="0">
                  <a:moveTo>
                    <a:pt x="14365672" y="0"/>
                  </a:moveTo>
                  <a:lnTo>
                    <a:pt x="0" y="0"/>
                  </a:lnTo>
                  <a:lnTo>
                    <a:pt x="0" y="4779850"/>
                  </a:lnTo>
                  <a:lnTo>
                    <a:pt x="14365672" y="4779850"/>
                  </a:lnTo>
                  <a:lnTo>
                    <a:pt x="14365672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IN" dirty="0"/>
            </a:p>
          </p:txBody>
        </p:sp>
        <p:grpSp>
          <p:nvGrpSpPr>
            <p:cNvPr id="93" name="Google Shape;93;p1"/>
            <p:cNvGrpSpPr/>
            <p:nvPr/>
          </p:nvGrpSpPr>
          <p:grpSpPr>
            <a:xfrm>
              <a:off x="-4290444" y="0"/>
              <a:ext cx="4128390" cy="1419111"/>
              <a:chOff x="0" y="-95250"/>
              <a:chExt cx="1221246" cy="419797"/>
            </a:xfrm>
          </p:grpSpPr>
          <p:sp>
            <p:nvSpPr>
              <p:cNvPr id="94" name="Google Shape;94;p1"/>
              <p:cNvSpPr/>
              <p:nvPr/>
            </p:nvSpPr>
            <p:spPr>
              <a:xfrm>
                <a:off x="0" y="0"/>
                <a:ext cx="1221246" cy="324547"/>
              </a:xfrm>
              <a:custGeom>
                <a:avLst/>
                <a:gdLst/>
                <a:ahLst/>
                <a:cxnLst/>
                <a:rect l="l" t="t" r="r" b="b"/>
                <a:pathLst>
                  <a:path w="1221246" h="324547" extrusionOk="0">
                    <a:moveTo>
                      <a:pt x="995094" y="0"/>
                    </a:moveTo>
                    <a:lnTo>
                      <a:pt x="44236" y="0"/>
                    </a:lnTo>
                    <a:cubicBezTo>
                      <a:pt x="19805" y="0"/>
                      <a:pt x="0" y="19805"/>
                      <a:pt x="0" y="44236"/>
                    </a:cubicBezTo>
                    <a:lnTo>
                      <a:pt x="0" y="280311"/>
                    </a:lnTo>
                    <a:cubicBezTo>
                      <a:pt x="0" y="304742"/>
                      <a:pt x="19805" y="324547"/>
                      <a:pt x="44236" y="324547"/>
                    </a:cubicBezTo>
                    <a:lnTo>
                      <a:pt x="995094" y="324547"/>
                    </a:lnTo>
                    <a:cubicBezTo>
                      <a:pt x="1023732" y="324547"/>
                      <a:pt x="1051519" y="314813"/>
                      <a:pt x="1073897" y="296942"/>
                    </a:cubicBezTo>
                    <a:lnTo>
                      <a:pt x="1207964" y="189878"/>
                    </a:lnTo>
                    <a:cubicBezTo>
                      <a:pt x="1216358" y="183174"/>
                      <a:pt x="1221246" y="173016"/>
                      <a:pt x="1221246" y="162273"/>
                    </a:cubicBezTo>
                    <a:cubicBezTo>
                      <a:pt x="1221246" y="151531"/>
                      <a:pt x="1216358" y="141372"/>
                      <a:pt x="1207964" y="134669"/>
                    </a:cubicBezTo>
                    <a:lnTo>
                      <a:pt x="1073897" y="27604"/>
                    </a:lnTo>
                    <a:cubicBezTo>
                      <a:pt x="1051519" y="9734"/>
                      <a:pt x="1023732" y="0"/>
                      <a:pt x="99509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8BD51"/>
                  </a:gs>
                  <a:gs pos="100000">
                    <a:srgbClr val="1F5D39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"/>
              <p:cNvSpPr txBox="1"/>
              <p:nvPr/>
            </p:nvSpPr>
            <p:spPr>
              <a:xfrm>
                <a:off x="0" y="-95250"/>
                <a:ext cx="1128230" cy="4197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6" name="Google Shape;96;p1"/>
            <p:cNvSpPr txBox="1"/>
            <p:nvPr/>
          </p:nvSpPr>
          <p:spPr>
            <a:xfrm>
              <a:off x="-3686776" y="591006"/>
              <a:ext cx="2421505" cy="6772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57" b="0" i="0" u="none" strike="noStrike" cap="none" dirty="0">
                  <a:solidFill>
                    <a:srgbClr val="FFFFFF"/>
                  </a:solidFill>
                  <a:latin typeface="Alata"/>
                  <a:ea typeface="Alata"/>
                  <a:cs typeface="Alata"/>
                  <a:sym typeface="Alata"/>
                </a:rPr>
                <a:t>GROUP 4</a:t>
              </a:r>
              <a:endParaRPr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C411E56-3F51-F67C-05BB-D079E8A3F919}"/>
                </a:ext>
              </a:extLst>
            </p:cNvPr>
            <p:cNvSpPr txBox="1"/>
            <p:nvPr/>
          </p:nvSpPr>
          <p:spPr>
            <a:xfrm>
              <a:off x="3387413" y="1425922"/>
              <a:ext cx="7299702" cy="6001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9600" dirty="0">
                  <a:blipFill>
                    <a:blip r:embed="rId7">
                      <a:extLst>
                        <a:ext uri="{837473B0-CC2E-450A-ABE3-18F120FF3D39}">
                          <a1611:picAttrSrcUrl xmlns:a1611="http://schemas.microsoft.com/office/drawing/2016/11/main" r:id="rId8"/>
                        </a:ext>
                      </a:extLst>
                    </a:blip>
                    <a:stretch>
                      <a:fillRect/>
                    </a:stretch>
                  </a:blipFill>
                  <a:latin typeface="Segoe UI Black" panose="020B0A02040204020203" pitchFamily="34" charset="0"/>
                  <a:ea typeface="Segoe UI Black" panose="020B0A02040204020203" pitchFamily="34" charset="0"/>
                </a:rPr>
                <a:t>Adventure</a:t>
              </a:r>
            </a:p>
            <a:p>
              <a:r>
                <a:rPr lang="en-IN" sz="9600" dirty="0">
                  <a:blipFill>
                    <a:blip r:embed="rId7">
                      <a:extLst>
                        <a:ext uri="{837473B0-CC2E-450A-ABE3-18F120FF3D39}">
                          <a1611:picAttrSrcUrl xmlns:a1611="http://schemas.microsoft.com/office/drawing/2016/11/main" r:id="rId8"/>
                        </a:ext>
                      </a:extLst>
                    </a:blip>
                    <a:stretch>
                      <a:fillRect/>
                    </a:stretch>
                  </a:blipFill>
                  <a:latin typeface="Segoe UI Black" panose="020B0A02040204020203" pitchFamily="34" charset="0"/>
                  <a:ea typeface="Segoe UI Black" panose="020B0A02040204020203" pitchFamily="34" charset="0"/>
                </a:rPr>
                <a:t>Works Cycle</a:t>
              </a:r>
            </a:p>
            <a:p>
              <a:endParaRPr lang="en-IN" sz="9600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436D0AB-E76D-E501-435A-EAB1E7147E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59039" y="2443162"/>
            <a:ext cx="1798321" cy="19716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0F03A1-CBDB-44F8-0811-CDB8B2A2C9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310640" y="3749040"/>
            <a:ext cx="10210800" cy="61264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oogle Shape;379;p15"/>
          <p:cNvGrpSpPr/>
          <p:nvPr/>
        </p:nvGrpSpPr>
        <p:grpSpPr>
          <a:xfrm rot="-5400000">
            <a:off x="3850598" y="-4150403"/>
            <a:ext cx="10287000" cy="18587805"/>
            <a:chOff x="0" y="-95250"/>
            <a:chExt cx="3147852" cy="5309340"/>
          </a:xfrm>
        </p:grpSpPr>
        <p:sp>
          <p:nvSpPr>
            <p:cNvPr id="380" name="Google Shape;380;p15"/>
            <p:cNvSpPr/>
            <p:nvPr/>
          </p:nvSpPr>
          <p:spPr>
            <a:xfrm>
              <a:off x="0" y="0"/>
              <a:ext cx="3147852" cy="5214090"/>
            </a:xfrm>
            <a:custGeom>
              <a:avLst/>
              <a:gdLst/>
              <a:ahLst/>
              <a:cxnLst/>
              <a:rect l="l" t="t" r="r" b="b"/>
              <a:pathLst>
                <a:path w="3147852" h="5214090" extrusionOk="0">
                  <a:moveTo>
                    <a:pt x="33035" y="0"/>
                  </a:moveTo>
                  <a:lnTo>
                    <a:pt x="3114816" y="0"/>
                  </a:lnTo>
                  <a:cubicBezTo>
                    <a:pt x="3123578" y="0"/>
                    <a:pt x="3131981" y="3480"/>
                    <a:pt x="3138176" y="9676"/>
                  </a:cubicBezTo>
                  <a:cubicBezTo>
                    <a:pt x="3144371" y="15871"/>
                    <a:pt x="3147852" y="24274"/>
                    <a:pt x="3147852" y="33035"/>
                  </a:cubicBezTo>
                  <a:lnTo>
                    <a:pt x="3147852" y="5181055"/>
                  </a:lnTo>
                  <a:cubicBezTo>
                    <a:pt x="3147852" y="5199299"/>
                    <a:pt x="3133061" y="5214090"/>
                    <a:pt x="3114816" y="5214090"/>
                  </a:cubicBezTo>
                  <a:lnTo>
                    <a:pt x="33035" y="5214090"/>
                  </a:lnTo>
                  <a:cubicBezTo>
                    <a:pt x="14790" y="5214090"/>
                    <a:pt x="0" y="5199299"/>
                    <a:pt x="0" y="5181055"/>
                  </a:cubicBezTo>
                  <a:lnTo>
                    <a:pt x="0" y="33035"/>
                  </a:lnTo>
                  <a:cubicBezTo>
                    <a:pt x="0" y="14790"/>
                    <a:pt x="14790" y="0"/>
                    <a:pt x="33035" y="0"/>
                  </a:cubicBezTo>
                  <a:close/>
                </a:path>
              </a:pathLst>
            </a:custGeom>
            <a:gradFill>
              <a:gsLst>
                <a:gs pos="0">
                  <a:srgbClr val="88BD51"/>
                </a:gs>
                <a:gs pos="100000">
                  <a:srgbClr val="1F5D39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5"/>
            <p:cNvSpPr txBox="1"/>
            <p:nvPr/>
          </p:nvSpPr>
          <p:spPr>
            <a:xfrm>
              <a:off x="0" y="-95250"/>
              <a:ext cx="3147852" cy="53093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2" name="Google Shape;382;p15"/>
          <p:cNvGrpSpPr/>
          <p:nvPr/>
        </p:nvGrpSpPr>
        <p:grpSpPr>
          <a:xfrm rot="-5400000">
            <a:off x="4385575" y="-3549722"/>
            <a:ext cx="9082138" cy="17493524"/>
            <a:chOff x="0" y="-95250"/>
            <a:chExt cx="2392004" cy="2772351"/>
          </a:xfrm>
        </p:grpSpPr>
        <p:sp>
          <p:nvSpPr>
            <p:cNvPr id="383" name="Google Shape;383;p15"/>
            <p:cNvSpPr/>
            <p:nvPr/>
          </p:nvSpPr>
          <p:spPr>
            <a:xfrm>
              <a:off x="0" y="0"/>
              <a:ext cx="2392004" cy="2677101"/>
            </a:xfrm>
            <a:custGeom>
              <a:avLst/>
              <a:gdLst/>
              <a:ahLst/>
              <a:cxnLst/>
              <a:rect l="l" t="t" r="r" b="b"/>
              <a:pathLst>
                <a:path w="2392004" h="2677101" extrusionOk="0">
                  <a:moveTo>
                    <a:pt x="43474" y="0"/>
                  </a:moveTo>
                  <a:lnTo>
                    <a:pt x="2348530" y="0"/>
                  </a:lnTo>
                  <a:cubicBezTo>
                    <a:pt x="2360060" y="0"/>
                    <a:pt x="2371117" y="4580"/>
                    <a:pt x="2379270" y="12733"/>
                  </a:cubicBezTo>
                  <a:cubicBezTo>
                    <a:pt x="2387423" y="20886"/>
                    <a:pt x="2392004" y="31944"/>
                    <a:pt x="2392004" y="43474"/>
                  </a:cubicBezTo>
                  <a:lnTo>
                    <a:pt x="2392004" y="2633627"/>
                  </a:lnTo>
                  <a:cubicBezTo>
                    <a:pt x="2392004" y="2645157"/>
                    <a:pt x="2387423" y="2656215"/>
                    <a:pt x="2379270" y="2664368"/>
                  </a:cubicBezTo>
                  <a:cubicBezTo>
                    <a:pt x="2371117" y="2672521"/>
                    <a:pt x="2360060" y="2677101"/>
                    <a:pt x="2348530" y="2677101"/>
                  </a:cubicBezTo>
                  <a:lnTo>
                    <a:pt x="43474" y="2677101"/>
                  </a:lnTo>
                  <a:cubicBezTo>
                    <a:pt x="31944" y="2677101"/>
                    <a:pt x="20886" y="2672521"/>
                    <a:pt x="12733" y="2664368"/>
                  </a:cubicBezTo>
                  <a:cubicBezTo>
                    <a:pt x="4580" y="2656215"/>
                    <a:pt x="0" y="2645157"/>
                    <a:pt x="0" y="2633627"/>
                  </a:cubicBezTo>
                  <a:lnTo>
                    <a:pt x="0" y="43474"/>
                  </a:lnTo>
                  <a:cubicBezTo>
                    <a:pt x="0" y="31944"/>
                    <a:pt x="4580" y="20886"/>
                    <a:pt x="12733" y="12733"/>
                  </a:cubicBezTo>
                  <a:cubicBezTo>
                    <a:pt x="20886" y="4580"/>
                    <a:pt x="31944" y="0"/>
                    <a:pt x="43474" y="0"/>
                  </a:cubicBezTo>
                  <a:close/>
                </a:path>
              </a:pathLst>
            </a:custGeom>
            <a:solidFill>
              <a:srgbClr val="FFFFFF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5"/>
            <p:cNvSpPr txBox="1"/>
            <p:nvPr/>
          </p:nvSpPr>
          <p:spPr>
            <a:xfrm>
              <a:off x="0" y="-95250"/>
              <a:ext cx="2392004" cy="27723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9" name="Google Shape;389;p15"/>
          <p:cNvGrpSpPr/>
          <p:nvPr/>
        </p:nvGrpSpPr>
        <p:grpSpPr>
          <a:xfrm>
            <a:off x="471994" y="111351"/>
            <a:ext cx="2571128" cy="2294848"/>
            <a:chOff x="-54290204" y="-6464839"/>
            <a:chExt cx="7975851" cy="5193342"/>
          </a:xfrm>
        </p:grpSpPr>
        <p:sp>
          <p:nvSpPr>
            <p:cNvPr id="393" name="Google Shape;393;p15"/>
            <p:cNvSpPr/>
            <p:nvPr/>
          </p:nvSpPr>
          <p:spPr>
            <a:xfrm>
              <a:off x="-48428863" y="-6464839"/>
              <a:ext cx="2114510" cy="3513535"/>
            </a:xfrm>
            <a:custGeom>
              <a:avLst/>
              <a:gdLst/>
              <a:ahLst/>
              <a:cxnLst/>
              <a:rect l="l" t="t" r="r" b="b"/>
              <a:pathLst>
                <a:path w="2114509" h="3513534" extrusionOk="0">
                  <a:moveTo>
                    <a:pt x="0" y="0"/>
                  </a:moveTo>
                  <a:lnTo>
                    <a:pt x="2114509" y="0"/>
                  </a:lnTo>
                  <a:lnTo>
                    <a:pt x="2114509" y="3513534"/>
                  </a:lnTo>
                  <a:lnTo>
                    <a:pt x="0" y="351353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394" name="Google Shape;394;p15"/>
            <p:cNvSpPr/>
            <p:nvPr/>
          </p:nvSpPr>
          <p:spPr>
            <a:xfrm rot="19571861">
              <a:off x="-54290204" y="-4888007"/>
              <a:ext cx="1683320" cy="3616510"/>
            </a:xfrm>
            <a:custGeom>
              <a:avLst/>
              <a:gdLst/>
              <a:ahLst/>
              <a:cxnLst/>
              <a:rect l="l" t="t" r="r" b="b"/>
              <a:pathLst>
                <a:path w="1683321" h="3616510" extrusionOk="0">
                  <a:moveTo>
                    <a:pt x="0" y="0"/>
                  </a:moveTo>
                  <a:lnTo>
                    <a:pt x="1683322" y="0"/>
                  </a:lnTo>
                  <a:lnTo>
                    <a:pt x="1683322" y="3616510"/>
                  </a:lnTo>
                  <a:lnTo>
                    <a:pt x="0" y="361651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D888584-B77F-2B1B-901C-2B41EFBC214E}"/>
              </a:ext>
            </a:extLst>
          </p:cNvPr>
          <p:cNvSpPr txBox="1"/>
          <p:nvPr/>
        </p:nvSpPr>
        <p:spPr>
          <a:xfrm>
            <a:off x="434715" y="569627"/>
            <a:ext cx="325286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RightFacing"/>
              <a:lightRig rig="threePt" dir="t"/>
            </a:scene3d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SQL </a:t>
            </a:r>
            <a:r>
              <a:rPr lang="en-US" sz="3200" dirty="0" err="1">
                <a:solidFill>
                  <a:schemeClr val="bg1"/>
                </a:solidFill>
              </a:rPr>
              <a:t>Querry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endParaRPr lang="en-IN" sz="32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AD725A-C92A-9C94-7E32-D8C7B4679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1629" y="1352722"/>
            <a:ext cx="8571920" cy="43735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E6424D-3315-128A-853A-8C9976B49A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8382" y="1332268"/>
            <a:ext cx="7375160" cy="44989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11FA8F-4F9F-BCBA-A396-264B5917F22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6688"/>
          <a:stretch/>
        </p:blipFill>
        <p:spPr>
          <a:xfrm>
            <a:off x="1033173" y="5801193"/>
            <a:ext cx="9100178" cy="374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798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7"/>
          <p:cNvSpPr/>
          <p:nvPr/>
        </p:nvSpPr>
        <p:spPr>
          <a:xfrm>
            <a:off x="0" y="-4777894"/>
            <a:ext cx="18432042" cy="14698598"/>
          </a:xfrm>
          <a:custGeom>
            <a:avLst/>
            <a:gdLst/>
            <a:ahLst/>
            <a:cxnLst/>
            <a:rect l="l" t="t" r="r" b="b"/>
            <a:pathLst>
              <a:path w="18432042" h="14698598" extrusionOk="0">
                <a:moveTo>
                  <a:pt x="0" y="0"/>
                </a:moveTo>
                <a:lnTo>
                  <a:pt x="18432042" y="0"/>
                </a:lnTo>
                <a:lnTo>
                  <a:pt x="18432042" y="14698599"/>
                </a:lnTo>
                <a:lnTo>
                  <a:pt x="0" y="146985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18" name="Google Shape;218;p7"/>
          <p:cNvGrpSpPr/>
          <p:nvPr/>
        </p:nvGrpSpPr>
        <p:grpSpPr>
          <a:xfrm rot="-5400000">
            <a:off x="7806824" y="-796425"/>
            <a:ext cx="2312699" cy="20158900"/>
            <a:chOff x="0" y="-95250"/>
            <a:chExt cx="609106" cy="5309340"/>
          </a:xfrm>
        </p:grpSpPr>
        <p:sp>
          <p:nvSpPr>
            <p:cNvPr id="219" name="Google Shape;219;p7"/>
            <p:cNvSpPr/>
            <p:nvPr/>
          </p:nvSpPr>
          <p:spPr>
            <a:xfrm>
              <a:off x="0" y="0"/>
              <a:ext cx="609106" cy="5214090"/>
            </a:xfrm>
            <a:custGeom>
              <a:avLst/>
              <a:gdLst/>
              <a:ahLst/>
              <a:cxnLst/>
              <a:rect l="l" t="t" r="r" b="b"/>
              <a:pathLst>
                <a:path w="609106" h="5214090" extrusionOk="0">
                  <a:moveTo>
                    <a:pt x="170726" y="0"/>
                  </a:moveTo>
                  <a:lnTo>
                    <a:pt x="438380" y="0"/>
                  </a:lnTo>
                  <a:cubicBezTo>
                    <a:pt x="483659" y="0"/>
                    <a:pt x="527084" y="17987"/>
                    <a:pt x="559101" y="50004"/>
                  </a:cubicBezTo>
                  <a:cubicBezTo>
                    <a:pt x="591119" y="82022"/>
                    <a:pt x="609106" y="125447"/>
                    <a:pt x="609106" y="170726"/>
                  </a:cubicBezTo>
                  <a:lnTo>
                    <a:pt x="609106" y="5043364"/>
                  </a:lnTo>
                  <a:cubicBezTo>
                    <a:pt x="609106" y="5137653"/>
                    <a:pt x="532669" y="5214090"/>
                    <a:pt x="438380" y="5214090"/>
                  </a:cubicBezTo>
                  <a:lnTo>
                    <a:pt x="170726" y="5214090"/>
                  </a:lnTo>
                  <a:cubicBezTo>
                    <a:pt x="76437" y="5214090"/>
                    <a:pt x="0" y="5137653"/>
                    <a:pt x="0" y="5043364"/>
                  </a:cubicBezTo>
                  <a:lnTo>
                    <a:pt x="0" y="170726"/>
                  </a:lnTo>
                  <a:cubicBezTo>
                    <a:pt x="0" y="76437"/>
                    <a:pt x="76437" y="0"/>
                    <a:pt x="170726" y="0"/>
                  </a:cubicBezTo>
                  <a:close/>
                </a:path>
              </a:pathLst>
            </a:custGeom>
            <a:gradFill>
              <a:gsLst>
                <a:gs pos="0">
                  <a:srgbClr val="88BD51"/>
                </a:gs>
                <a:gs pos="100000">
                  <a:srgbClr val="1F5D39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7"/>
            <p:cNvSpPr txBox="1"/>
            <p:nvPr/>
          </p:nvSpPr>
          <p:spPr>
            <a:xfrm>
              <a:off x="0" y="-95250"/>
              <a:ext cx="609106" cy="53093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1" name="Google Shape;221;p7"/>
          <p:cNvSpPr/>
          <p:nvPr/>
        </p:nvSpPr>
        <p:spPr>
          <a:xfrm>
            <a:off x="5920139" y="4762471"/>
            <a:ext cx="1557164" cy="3345469"/>
          </a:xfrm>
          <a:custGeom>
            <a:avLst/>
            <a:gdLst/>
            <a:ahLst/>
            <a:cxnLst/>
            <a:rect l="l" t="t" r="r" b="b"/>
            <a:pathLst>
              <a:path w="1557164" h="3345469" extrusionOk="0">
                <a:moveTo>
                  <a:pt x="0" y="0"/>
                </a:moveTo>
                <a:lnTo>
                  <a:pt x="1557164" y="0"/>
                </a:lnTo>
                <a:lnTo>
                  <a:pt x="1557164" y="3345470"/>
                </a:lnTo>
                <a:lnTo>
                  <a:pt x="0" y="33454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22" name="Google Shape;222;p7"/>
          <p:cNvGrpSpPr/>
          <p:nvPr/>
        </p:nvGrpSpPr>
        <p:grpSpPr>
          <a:xfrm>
            <a:off x="16607318" y="6442269"/>
            <a:ext cx="977351" cy="2062325"/>
            <a:chOff x="0" y="0"/>
            <a:chExt cx="1303135" cy="2749767"/>
          </a:xfrm>
        </p:grpSpPr>
        <p:sp>
          <p:nvSpPr>
            <p:cNvPr id="223" name="Google Shape;223;p7"/>
            <p:cNvSpPr/>
            <p:nvPr/>
          </p:nvSpPr>
          <p:spPr>
            <a:xfrm>
              <a:off x="269383" y="1660639"/>
              <a:ext cx="764370" cy="1089128"/>
            </a:xfrm>
            <a:custGeom>
              <a:avLst/>
              <a:gdLst/>
              <a:ahLst/>
              <a:cxnLst/>
              <a:rect l="l" t="t" r="r" b="b"/>
              <a:pathLst>
                <a:path w="764370" h="1089128" extrusionOk="0">
                  <a:moveTo>
                    <a:pt x="0" y="0"/>
                  </a:moveTo>
                  <a:lnTo>
                    <a:pt x="764369" y="0"/>
                  </a:lnTo>
                  <a:lnTo>
                    <a:pt x="764369" y="1089128"/>
                  </a:lnTo>
                  <a:lnTo>
                    <a:pt x="0" y="108912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24" name="Google Shape;224;p7"/>
            <p:cNvSpPr/>
            <p:nvPr/>
          </p:nvSpPr>
          <p:spPr>
            <a:xfrm>
              <a:off x="0" y="0"/>
              <a:ext cx="1303135" cy="1842479"/>
            </a:xfrm>
            <a:custGeom>
              <a:avLst/>
              <a:gdLst/>
              <a:ahLst/>
              <a:cxnLst/>
              <a:rect l="l" t="t" r="r" b="b"/>
              <a:pathLst>
                <a:path w="1303135" h="1842479" extrusionOk="0">
                  <a:moveTo>
                    <a:pt x="0" y="0"/>
                  </a:moveTo>
                  <a:lnTo>
                    <a:pt x="1303135" y="0"/>
                  </a:lnTo>
                  <a:lnTo>
                    <a:pt x="1303135" y="1842479"/>
                  </a:lnTo>
                  <a:lnTo>
                    <a:pt x="0" y="184247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225" name="Google Shape;225;p7"/>
          <p:cNvSpPr/>
          <p:nvPr/>
        </p:nvSpPr>
        <p:spPr>
          <a:xfrm>
            <a:off x="-527304" y="1341120"/>
            <a:ext cx="7230668" cy="9098280"/>
          </a:xfrm>
          <a:custGeom>
            <a:avLst/>
            <a:gdLst/>
            <a:ahLst/>
            <a:cxnLst/>
            <a:rect l="l" t="t" r="r" b="b"/>
            <a:pathLst>
              <a:path w="7230668" h="10900504" extrusionOk="0">
                <a:moveTo>
                  <a:pt x="0" y="0"/>
                </a:moveTo>
                <a:lnTo>
                  <a:pt x="7230668" y="0"/>
                </a:lnTo>
                <a:lnTo>
                  <a:pt x="7230668" y="10900504"/>
                </a:lnTo>
                <a:lnTo>
                  <a:pt x="0" y="109005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6" name="Google Shape;226;p7"/>
          <p:cNvSpPr txBox="1"/>
          <p:nvPr/>
        </p:nvSpPr>
        <p:spPr>
          <a:xfrm>
            <a:off x="7989125" y="453498"/>
            <a:ext cx="7683344" cy="716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Conclusion</a:t>
            </a:r>
            <a:endParaRPr sz="4800" dirty="0"/>
          </a:p>
        </p:txBody>
      </p:sp>
      <p:sp>
        <p:nvSpPr>
          <p:cNvPr id="227" name="Google Shape;227;p7"/>
          <p:cNvSpPr txBox="1"/>
          <p:nvPr/>
        </p:nvSpPr>
        <p:spPr>
          <a:xfrm>
            <a:off x="7482840" y="1437052"/>
            <a:ext cx="9980747" cy="672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85750" marR="0" lvl="1" indent="-285750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Most profitable sales were recorded in December 2013,sales promotions allowed generating more revenue. Whereas sales performance was low at the beginning of every year.</a:t>
            </a:r>
          </a:p>
          <a:p>
            <a:pPr marL="285750" marR="0" lvl="1" indent="-285750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The number of customer orders frequency who make one, two or three order purchases and so on; 13K out of 15K customers have made only 1-time purchase</a:t>
            </a:r>
          </a:p>
          <a:p>
            <a:pPr marL="285750" marR="0" lvl="1" indent="-285750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 conclusion AWC the analysis revealed insights sales performance, customer analysis and market and product analysis..</a:t>
            </a:r>
          </a:p>
          <a:p>
            <a:pPr marL="285750" marR="0" lvl="1" indent="-285750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 conclusion , the analytics  showed us the surge up performance of sales during the promotional period. European market being the main market whereas the 2</a:t>
            </a:r>
            <a:r>
              <a:rPr lang="en-US" sz="2400" baseline="30000" dirty="0"/>
              <a:t>nd</a:t>
            </a:r>
            <a:r>
              <a:rPr lang="en-US" sz="2400" dirty="0"/>
              <a:t> being the USA.</a:t>
            </a:r>
          </a:p>
          <a:p>
            <a:pPr marL="285750" marR="0" lvl="1" indent="-285750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AWC needs to include more coupons, promotional adverts.</a:t>
            </a:r>
          </a:p>
          <a:p>
            <a:pPr marL="285750" marR="0" lvl="1" indent="-285750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 bike product mountain-200 black product being the top seller.</a:t>
            </a:r>
          </a:p>
        </p:txBody>
      </p:sp>
      <p:sp>
        <p:nvSpPr>
          <p:cNvPr id="228" name="Google Shape;228;p7"/>
          <p:cNvSpPr/>
          <p:nvPr/>
        </p:nvSpPr>
        <p:spPr>
          <a:xfrm>
            <a:off x="280416" y="6933507"/>
            <a:ext cx="725139" cy="1204913"/>
          </a:xfrm>
          <a:custGeom>
            <a:avLst/>
            <a:gdLst/>
            <a:ahLst/>
            <a:cxnLst/>
            <a:rect l="l" t="t" r="r" b="b"/>
            <a:pathLst>
              <a:path w="725139" h="1204913" extrusionOk="0">
                <a:moveTo>
                  <a:pt x="0" y="0"/>
                </a:moveTo>
                <a:lnTo>
                  <a:pt x="725139" y="0"/>
                </a:lnTo>
                <a:lnTo>
                  <a:pt x="725139" y="1204914"/>
                </a:lnTo>
                <a:lnTo>
                  <a:pt x="0" y="12049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13BBE8-73DB-E223-5E0E-180F94CAA2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6591" y="472440"/>
            <a:ext cx="1594229" cy="129821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oogle Shape;379;p15"/>
          <p:cNvGrpSpPr/>
          <p:nvPr/>
        </p:nvGrpSpPr>
        <p:grpSpPr>
          <a:xfrm rot="-5400000">
            <a:off x="3906816" y="-4224811"/>
            <a:ext cx="10287000" cy="18736622"/>
            <a:chOff x="0" y="-95250"/>
            <a:chExt cx="3147852" cy="5309340"/>
          </a:xfrm>
        </p:grpSpPr>
        <p:sp>
          <p:nvSpPr>
            <p:cNvPr id="380" name="Google Shape;380;p15"/>
            <p:cNvSpPr/>
            <p:nvPr/>
          </p:nvSpPr>
          <p:spPr>
            <a:xfrm>
              <a:off x="0" y="0"/>
              <a:ext cx="3147852" cy="5214090"/>
            </a:xfrm>
            <a:custGeom>
              <a:avLst/>
              <a:gdLst/>
              <a:ahLst/>
              <a:cxnLst/>
              <a:rect l="l" t="t" r="r" b="b"/>
              <a:pathLst>
                <a:path w="3147852" h="5214090" extrusionOk="0">
                  <a:moveTo>
                    <a:pt x="33035" y="0"/>
                  </a:moveTo>
                  <a:lnTo>
                    <a:pt x="3114816" y="0"/>
                  </a:lnTo>
                  <a:cubicBezTo>
                    <a:pt x="3123578" y="0"/>
                    <a:pt x="3131981" y="3480"/>
                    <a:pt x="3138176" y="9676"/>
                  </a:cubicBezTo>
                  <a:cubicBezTo>
                    <a:pt x="3144371" y="15871"/>
                    <a:pt x="3147852" y="24274"/>
                    <a:pt x="3147852" y="33035"/>
                  </a:cubicBezTo>
                  <a:lnTo>
                    <a:pt x="3147852" y="5181055"/>
                  </a:lnTo>
                  <a:cubicBezTo>
                    <a:pt x="3147852" y="5199299"/>
                    <a:pt x="3133061" y="5214090"/>
                    <a:pt x="3114816" y="5214090"/>
                  </a:cubicBezTo>
                  <a:lnTo>
                    <a:pt x="33035" y="5214090"/>
                  </a:lnTo>
                  <a:cubicBezTo>
                    <a:pt x="14790" y="5214090"/>
                    <a:pt x="0" y="5199299"/>
                    <a:pt x="0" y="5181055"/>
                  </a:cubicBezTo>
                  <a:lnTo>
                    <a:pt x="0" y="33035"/>
                  </a:lnTo>
                  <a:cubicBezTo>
                    <a:pt x="0" y="14790"/>
                    <a:pt x="14790" y="0"/>
                    <a:pt x="33035" y="0"/>
                  </a:cubicBezTo>
                  <a:close/>
                </a:path>
              </a:pathLst>
            </a:custGeom>
            <a:gradFill>
              <a:gsLst>
                <a:gs pos="0">
                  <a:srgbClr val="88BD51"/>
                </a:gs>
                <a:gs pos="100000">
                  <a:srgbClr val="1F5D39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5"/>
            <p:cNvSpPr txBox="1"/>
            <p:nvPr/>
          </p:nvSpPr>
          <p:spPr>
            <a:xfrm>
              <a:off x="0" y="-95250"/>
              <a:ext cx="3147852" cy="53093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3" name="Google Shape;383;p15"/>
          <p:cNvSpPr/>
          <p:nvPr/>
        </p:nvSpPr>
        <p:spPr>
          <a:xfrm rot="16200000">
            <a:off x="4151587" y="-2526437"/>
            <a:ext cx="9082137" cy="15387946"/>
          </a:xfrm>
          <a:custGeom>
            <a:avLst/>
            <a:gdLst/>
            <a:ahLst/>
            <a:cxnLst/>
            <a:rect l="l" t="t" r="r" b="b"/>
            <a:pathLst>
              <a:path w="2392004" h="2677101" extrusionOk="0">
                <a:moveTo>
                  <a:pt x="43474" y="0"/>
                </a:moveTo>
                <a:lnTo>
                  <a:pt x="2348530" y="0"/>
                </a:lnTo>
                <a:cubicBezTo>
                  <a:pt x="2360060" y="0"/>
                  <a:pt x="2371117" y="4580"/>
                  <a:pt x="2379270" y="12733"/>
                </a:cubicBezTo>
                <a:cubicBezTo>
                  <a:pt x="2387423" y="20886"/>
                  <a:pt x="2392004" y="31944"/>
                  <a:pt x="2392004" y="43474"/>
                </a:cubicBezTo>
                <a:lnTo>
                  <a:pt x="2392004" y="2633627"/>
                </a:lnTo>
                <a:cubicBezTo>
                  <a:pt x="2392004" y="2645157"/>
                  <a:pt x="2387423" y="2656215"/>
                  <a:pt x="2379270" y="2664368"/>
                </a:cubicBezTo>
                <a:cubicBezTo>
                  <a:pt x="2371117" y="2672521"/>
                  <a:pt x="2360060" y="2677101"/>
                  <a:pt x="2348530" y="2677101"/>
                </a:cubicBezTo>
                <a:lnTo>
                  <a:pt x="43474" y="2677101"/>
                </a:lnTo>
                <a:cubicBezTo>
                  <a:pt x="31944" y="2677101"/>
                  <a:pt x="20886" y="2672521"/>
                  <a:pt x="12733" y="2664368"/>
                </a:cubicBezTo>
                <a:cubicBezTo>
                  <a:pt x="4580" y="2656215"/>
                  <a:pt x="0" y="2645157"/>
                  <a:pt x="0" y="2633627"/>
                </a:cubicBezTo>
                <a:lnTo>
                  <a:pt x="0" y="43474"/>
                </a:lnTo>
                <a:cubicBezTo>
                  <a:pt x="0" y="31944"/>
                  <a:pt x="4580" y="20886"/>
                  <a:pt x="12733" y="12733"/>
                </a:cubicBezTo>
                <a:cubicBezTo>
                  <a:pt x="20886" y="4580"/>
                  <a:pt x="31944" y="0"/>
                  <a:pt x="43474" y="0"/>
                </a:cubicBezTo>
                <a:close/>
              </a:path>
            </a:pathLst>
          </a:custGeom>
          <a:solidFill>
            <a:srgbClr val="FFFFFF">
              <a:alpha val="2666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9" name="Google Shape;389;p15"/>
          <p:cNvGrpSpPr/>
          <p:nvPr/>
        </p:nvGrpSpPr>
        <p:grpSpPr>
          <a:xfrm>
            <a:off x="1039724" y="290286"/>
            <a:ext cx="15773602" cy="9405997"/>
            <a:chOff x="-13000877" y="-323165"/>
            <a:chExt cx="21031471" cy="12541328"/>
          </a:xfrm>
        </p:grpSpPr>
        <p:sp>
          <p:nvSpPr>
            <p:cNvPr id="397" name="Google Shape;397;p15"/>
            <p:cNvSpPr/>
            <p:nvPr/>
          </p:nvSpPr>
          <p:spPr>
            <a:xfrm flipH="1">
              <a:off x="-4607551" y="10049710"/>
              <a:ext cx="4792566" cy="1899599"/>
            </a:xfrm>
            <a:custGeom>
              <a:avLst/>
              <a:gdLst/>
              <a:ahLst/>
              <a:cxnLst/>
              <a:rect l="l" t="t" r="r" b="b"/>
              <a:pathLst>
                <a:path w="4792565" h="1899599" extrusionOk="0">
                  <a:moveTo>
                    <a:pt x="4792565" y="0"/>
                  </a:moveTo>
                  <a:lnTo>
                    <a:pt x="0" y="0"/>
                  </a:lnTo>
                  <a:lnTo>
                    <a:pt x="0" y="1899599"/>
                  </a:lnTo>
                  <a:lnTo>
                    <a:pt x="4792565" y="1899599"/>
                  </a:lnTo>
                  <a:lnTo>
                    <a:pt x="4792565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90" name="Google Shape;390;p15"/>
            <p:cNvSpPr/>
            <p:nvPr/>
          </p:nvSpPr>
          <p:spPr>
            <a:xfrm flipH="1">
              <a:off x="-2806096" y="10204528"/>
              <a:ext cx="10209702" cy="1984711"/>
            </a:xfrm>
            <a:custGeom>
              <a:avLst/>
              <a:gdLst/>
              <a:ahLst/>
              <a:cxnLst/>
              <a:rect l="l" t="t" r="r" b="b"/>
              <a:pathLst>
                <a:path w="3111365" h="1578311" extrusionOk="0">
                  <a:moveTo>
                    <a:pt x="3111365" y="0"/>
                  </a:moveTo>
                  <a:lnTo>
                    <a:pt x="0" y="0"/>
                  </a:lnTo>
                  <a:lnTo>
                    <a:pt x="0" y="1578311"/>
                  </a:lnTo>
                  <a:lnTo>
                    <a:pt x="3111365" y="1578311"/>
                  </a:lnTo>
                  <a:lnTo>
                    <a:pt x="3111365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91" name="Google Shape;391;p15"/>
            <p:cNvSpPr/>
            <p:nvPr/>
          </p:nvSpPr>
          <p:spPr>
            <a:xfrm flipH="1">
              <a:off x="-13000877" y="10459978"/>
              <a:ext cx="10941168" cy="1758185"/>
            </a:xfrm>
            <a:custGeom>
              <a:avLst/>
              <a:gdLst/>
              <a:ahLst/>
              <a:cxnLst/>
              <a:rect l="l" t="t" r="r" b="b"/>
              <a:pathLst>
                <a:path w="5284163" h="1758185" extrusionOk="0">
                  <a:moveTo>
                    <a:pt x="5284164" y="0"/>
                  </a:moveTo>
                  <a:lnTo>
                    <a:pt x="0" y="0"/>
                  </a:lnTo>
                  <a:lnTo>
                    <a:pt x="0" y="1758185"/>
                  </a:lnTo>
                  <a:lnTo>
                    <a:pt x="5284164" y="1758185"/>
                  </a:lnTo>
                  <a:lnTo>
                    <a:pt x="5284164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94" name="Google Shape;394;p15"/>
            <p:cNvSpPr/>
            <p:nvPr/>
          </p:nvSpPr>
          <p:spPr>
            <a:xfrm>
              <a:off x="5461298" y="8586215"/>
              <a:ext cx="1683321" cy="3616510"/>
            </a:xfrm>
            <a:custGeom>
              <a:avLst/>
              <a:gdLst/>
              <a:ahLst/>
              <a:cxnLst/>
              <a:rect l="l" t="t" r="r" b="b"/>
              <a:pathLst>
                <a:path w="1683321" h="3616510" extrusionOk="0">
                  <a:moveTo>
                    <a:pt x="0" y="0"/>
                  </a:moveTo>
                  <a:lnTo>
                    <a:pt x="1683322" y="0"/>
                  </a:lnTo>
                  <a:lnTo>
                    <a:pt x="1683322" y="3616510"/>
                  </a:lnTo>
                  <a:lnTo>
                    <a:pt x="0" y="361651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93" name="Google Shape;393;p15"/>
            <p:cNvSpPr/>
            <p:nvPr/>
          </p:nvSpPr>
          <p:spPr>
            <a:xfrm>
              <a:off x="6745626" y="-323165"/>
              <a:ext cx="1284968" cy="2585337"/>
            </a:xfrm>
            <a:custGeom>
              <a:avLst/>
              <a:gdLst/>
              <a:ahLst/>
              <a:cxnLst/>
              <a:rect l="l" t="t" r="r" b="b"/>
              <a:pathLst>
                <a:path w="2114509" h="3513534" extrusionOk="0">
                  <a:moveTo>
                    <a:pt x="0" y="0"/>
                  </a:moveTo>
                  <a:lnTo>
                    <a:pt x="2114509" y="0"/>
                  </a:lnTo>
                  <a:lnTo>
                    <a:pt x="2114509" y="3513534"/>
                  </a:lnTo>
                  <a:lnTo>
                    <a:pt x="0" y="351353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95" name="Google Shape;395;p15"/>
            <p:cNvSpPr/>
            <p:nvPr/>
          </p:nvSpPr>
          <p:spPr>
            <a:xfrm>
              <a:off x="-12383629" y="2547459"/>
              <a:ext cx="922419" cy="1314328"/>
            </a:xfrm>
            <a:custGeom>
              <a:avLst/>
              <a:gdLst/>
              <a:ahLst/>
              <a:cxnLst/>
              <a:rect l="l" t="t" r="r" b="b"/>
              <a:pathLst>
                <a:path w="922419" h="1314328" extrusionOk="0">
                  <a:moveTo>
                    <a:pt x="0" y="0"/>
                  </a:moveTo>
                  <a:lnTo>
                    <a:pt x="922419" y="0"/>
                  </a:lnTo>
                  <a:lnTo>
                    <a:pt x="922419" y="1314327"/>
                  </a:lnTo>
                  <a:lnTo>
                    <a:pt x="0" y="131432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96" name="Google Shape;396;p15"/>
            <p:cNvSpPr/>
            <p:nvPr/>
          </p:nvSpPr>
          <p:spPr>
            <a:xfrm>
              <a:off x="-12766769" y="734526"/>
              <a:ext cx="1572585" cy="2223449"/>
            </a:xfrm>
            <a:custGeom>
              <a:avLst/>
              <a:gdLst/>
              <a:ahLst/>
              <a:cxnLst/>
              <a:rect l="l" t="t" r="r" b="b"/>
              <a:pathLst>
                <a:path w="1572585" h="2223449" extrusionOk="0">
                  <a:moveTo>
                    <a:pt x="0" y="0"/>
                  </a:moveTo>
                  <a:lnTo>
                    <a:pt x="1572584" y="0"/>
                  </a:lnTo>
                  <a:lnTo>
                    <a:pt x="1572584" y="2223449"/>
                  </a:lnTo>
                  <a:lnTo>
                    <a:pt x="0" y="22234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7F00275-A006-1191-39F9-80F3195984CD}"/>
              </a:ext>
            </a:extLst>
          </p:cNvPr>
          <p:cNvSpPr txBox="1"/>
          <p:nvPr/>
        </p:nvSpPr>
        <p:spPr>
          <a:xfrm>
            <a:off x="2177143" y="2351314"/>
            <a:ext cx="1332411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Focus on bikes priced between $1000 and $2320 and diversify offerings within this range through value engineering.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Discontinue production of red-colored bikes due to declining sales and prioritize colors showing market growth.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Replicate the success of the Road 750 Black series by introducing similar bikes in yellow and silver.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Expand color options for the Road-250 Red series to align with customer preferences and boost sales.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Recommend offering weekend discounts to boost sales, as weekend foot traffic is lower, with Tuesday eminent as the peak selling day in 2013.</a:t>
            </a:r>
            <a:endParaRPr lang="en-IN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6EBCD7-16E9-204B-8286-50499EC592A9}"/>
              </a:ext>
            </a:extLst>
          </p:cNvPr>
          <p:cNvSpPr txBox="1"/>
          <p:nvPr/>
        </p:nvSpPr>
        <p:spPr>
          <a:xfrm>
            <a:off x="6212114" y="1436915"/>
            <a:ext cx="4499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</a:rPr>
              <a:t>Remonstration</a:t>
            </a:r>
            <a:endParaRPr lang="en-IN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00C258-8898-A323-025D-5AEE82245E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44647" y="601470"/>
            <a:ext cx="1398167" cy="113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78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9"/>
          <p:cNvSpPr/>
          <p:nvPr/>
        </p:nvSpPr>
        <p:spPr>
          <a:xfrm>
            <a:off x="-72021" y="-5092854"/>
            <a:ext cx="18432042" cy="14698598"/>
          </a:xfrm>
          <a:custGeom>
            <a:avLst/>
            <a:gdLst/>
            <a:ahLst/>
            <a:cxnLst/>
            <a:rect l="l" t="t" r="r" b="b"/>
            <a:pathLst>
              <a:path w="18432042" h="14698598" extrusionOk="0">
                <a:moveTo>
                  <a:pt x="0" y="0"/>
                </a:moveTo>
                <a:lnTo>
                  <a:pt x="18432042" y="0"/>
                </a:lnTo>
                <a:lnTo>
                  <a:pt x="18432042" y="14698599"/>
                </a:lnTo>
                <a:lnTo>
                  <a:pt x="0" y="146985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66" name="Google Shape;266;p9"/>
          <p:cNvGrpSpPr/>
          <p:nvPr/>
        </p:nvGrpSpPr>
        <p:grpSpPr>
          <a:xfrm rot="-5400000">
            <a:off x="7836553" y="841178"/>
            <a:ext cx="2788949" cy="19623192"/>
            <a:chOff x="0" y="-95250"/>
            <a:chExt cx="734538" cy="5309340"/>
          </a:xfrm>
        </p:grpSpPr>
        <p:sp>
          <p:nvSpPr>
            <p:cNvPr id="267" name="Google Shape;267;p9"/>
            <p:cNvSpPr/>
            <p:nvPr/>
          </p:nvSpPr>
          <p:spPr>
            <a:xfrm>
              <a:off x="0" y="0"/>
              <a:ext cx="734538" cy="5214090"/>
            </a:xfrm>
            <a:custGeom>
              <a:avLst/>
              <a:gdLst/>
              <a:ahLst/>
              <a:cxnLst/>
              <a:rect l="l" t="t" r="r" b="b"/>
              <a:pathLst>
                <a:path w="734538" h="5214090" extrusionOk="0">
                  <a:moveTo>
                    <a:pt x="141572" y="0"/>
                  </a:moveTo>
                  <a:lnTo>
                    <a:pt x="592966" y="0"/>
                  </a:lnTo>
                  <a:cubicBezTo>
                    <a:pt x="671154" y="0"/>
                    <a:pt x="734538" y="63384"/>
                    <a:pt x="734538" y="141572"/>
                  </a:cubicBezTo>
                  <a:lnTo>
                    <a:pt x="734538" y="5072518"/>
                  </a:lnTo>
                  <a:cubicBezTo>
                    <a:pt x="734538" y="5150706"/>
                    <a:pt x="671154" y="5214090"/>
                    <a:pt x="592966" y="5214090"/>
                  </a:cubicBezTo>
                  <a:lnTo>
                    <a:pt x="141572" y="5214090"/>
                  </a:lnTo>
                  <a:cubicBezTo>
                    <a:pt x="63384" y="5214090"/>
                    <a:pt x="0" y="5150706"/>
                    <a:pt x="0" y="5072518"/>
                  </a:cubicBezTo>
                  <a:lnTo>
                    <a:pt x="0" y="141572"/>
                  </a:lnTo>
                  <a:cubicBezTo>
                    <a:pt x="0" y="63384"/>
                    <a:pt x="63384" y="0"/>
                    <a:pt x="141572" y="0"/>
                  </a:cubicBezTo>
                  <a:close/>
                </a:path>
              </a:pathLst>
            </a:custGeom>
            <a:gradFill>
              <a:gsLst>
                <a:gs pos="0">
                  <a:srgbClr val="88BD51"/>
                </a:gs>
                <a:gs pos="100000">
                  <a:srgbClr val="1F5D39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9"/>
            <p:cNvSpPr txBox="1"/>
            <p:nvPr/>
          </p:nvSpPr>
          <p:spPr>
            <a:xfrm>
              <a:off x="0" y="-95250"/>
              <a:ext cx="734538" cy="53093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F01FCFC-7010-1B5A-16CC-14C47FEC989A}"/>
              </a:ext>
            </a:extLst>
          </p:cNvPr>
          <p:cNvGrpSpPr/>
          <p:nvPr/>
        </p:nvGrpSpPr>
        <p:grpSpPr>
          <a:xfrm>
            <a:off x="-241032" y="685003"/>
            <a:ext cx="19271179" cy="8657617"/>
            <a:chOff x="-420914" y="1629383"/>
            <a:chExt cx="19271179" cy="8657617"/>
          </a:xfrm>
        </p:grpSpPr>
        <p:sp>
          <p:nvSpPr>
            <p:cNvPr id="269" name="Google Shape;269;p9"/>
            <p:cNvSpPr/>
            <p:nvPr/>
          </p:nvSpPr>
          <p:spPr>
            <a:xfrm>
              <a:off x="-420914" y="6283340"/>
              <a:ext cx="7794132" cy="4003660"/>
            </a:xfrm>
            <a:custGeom>
              <a:avLst/>
              <a:gdLst/>
              <a:ahLst/>
              <a:cxnLst/>
              <a:rect l="l" t="t" r="r" b="b"/>
              <a:pathLst>
                <a:path w="10100976" h="4003660" extrusionOk="0">
                  <a:moveTo>
                    <a:pt x="0" y="0"/>
                  </a:moveTo>
                  <a:lnTo>
                    <a:pt x="10100976" y="0"/>
                  </a:lnTo>
                  <a:lnTo>
                    <a:pt x="10100976" y="4003660"/>
                  </a:lnTo>
                  <a:lnTo>
                    <a:pt x="0" y="40036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70" name="Google Shape;270;p9"/>
            <p:cNvSpPr/>
            <p:nvPr/>
          </p:nvSpPr>
          <p:spPr>
            <a:xfrm rot="993108">
              <a:off x="5657266" y="6506303"/>
              <a:ext cx="725139" cy="1204913"/>
            </a:xfrm>
            <a:custGeom>
              <a:avLst/>
              <a:gdLst/>
              <a:ahLst/>
              <a:cxnLst/>
              <a:rect l="l" t="t" r="r" b="b"/>
              <a:pathLst>
                <a:path w="725139" h="1204913" extrusionOk="0">
                  <a:moveTo>
                    <a:pt x="0" y="0"/>
                  </a:moveTo>
                  <a:lnTo>
                    <a:pt x="725139" y="0"/>
                  </a:lnTo>
                  <a:lnTo>
                    <a:pt x="725139" y="1204914"/>
                  </a:lnTo>
                  <a:lnTo>
                    <a:pt x="0" y="12049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028ECA1-FEB4-8CB2-F166-CF92DC4BAB18}"/>
                </a:ext>
              </a:extLst>
            </p:cNvPr>
            <p:cNvGrpSpPr/>
            <p:nvPr/>
          </p:nvGrpSpPr>
          <p:grpSpPr>
            <a:xfrm>
              <a:off x="12267960" y="3376929"/>
              <a:ext cx="4549879" cy="2534264"/>
              <a:chOff x="12267960" y="3376929"/>
              <a:chExt cx="4549879" cy="2534264"/>
            </a:xfrm>
          </p:grpSpPr>
          <p:grpSp>
            <p:nvGrpSpPr>
              <p:cNvPr id="272" name="Google Shape;272;p9"/>
              <p:cNvGrpSpPr/>
              <p:nvPr/>
            </p:nvGrpSpPr>
            <p:grpSpPr>
              <a:xfrm>
                <a:off x="12267960" y="3376929"/>
                <a:ext cx="4549879" cy="2534264"/>
                <a:chOff x="0" y="-95250"/>
                <a:chExt cx="1198322" cy="667460"/>
              </a:xfrm>
            </p:grpSpPr>
            <p:sp>
              <p:nvSpPr>
                <p:cNvPr id="273" name="Google Shape;273;p9"/>
                <p:cNvSpPr/>
                <p:nvPr/>
              </p:nvSpPr>
              <p:spPr>
                <a:xfrm>
                  <a:off x="0" y="0"/>
                  <a:ext cx="1198322" cy="572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322" h="572210" extrusionOk="0">
                      <a:moveTo>
                        <a:pt x="86780" y="0"/>
                      </a:moveTo>
                      <a:lnTo>
                        <a:pt x="1111542" y="0"/>
                      </a:lnTo>
                      <a:cubicBezTo>
                        <a:pt x="1159469" y="0"/>
                        <a:pt x="1198322" y="38853"/>
                        <a:pt x="1198322" y="86780"/>
                      </a:cubicBezTo>
                      <a:lnTo>
                        <a:pt x="1198322" y="485430"/>
                      </a:lnTo>
                      <a:cubicBezTo>
                        <a:pt x="1198322" y="533357"/>
                        <a:pt x="1159469" y="572210"/>
                        <a:pt x="1111542" y="572210"/>
                      </a:cubicBezTo>
                      <a:lnTo>
                        <a:pt x="86780" y="572210"/>
                      </a:lnTo>
                      <a:cubicBezTo>
                        <a:pt x="38853" y="572210"/>
                        <a:pt x="0" y="533357"/>
                        <a:pt x="0" y="485430"/>
                      </a:cubicBezTo>
                      <a:lnTo>
                        <a:pt x="0" y="86780"/>
                      </a:lnTo>
                      <a:cubicBezTo>
                        <a:pt x="0" y="38853"/>
                        <a:pt x="38853" y="0"/>
                        <a:pt x="8678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1F5D39"/>
                    </a:gs>
                    <a:gs pos="100000">
                      <a:srgbClr val="88BD51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274;p9"/>
                <p:cNvSpPr txBox="1"/>
                <p:nvPr/>
              </p:nvSpPr>
              <p:spPr>
                <a:xfrm>
                  <a:off x="0" y="-95250"/>
                  <a:ext cx="1198322" cy="66745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86611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83" name="Google Shape;283;p9"/>
              <p:cNvSpPr txBox="1"/>
              <p:nvPr/>
            </p:nvSpPr>
            <p:spPr>
              <a:xfrm>
                <a:off x="12526523" y="4077495"/>
                <a:ext cx="4032753" cy="17358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500" dirty="0">
                    <a:solidFill>
                      <a:srgbClr val="FFFFFF"/>
                    </a:solidFill>
                    <a:latin typeface="Alata"/>
                    <a:sym typeface="Alata"/>
                  </a:rPr>
                  <a:t>Priti S Waghmare</a:t>
                </a:r>
              </a:p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500" dirty="0">
                    <a:solidFill>
                      <a:srgbClr val="FFFFFF"/>
                    </a:solidFill>
                    <a:latin typeface="Alata"/>
                    <a:sym typeface="Alata"/>
                  </a:rPr>
                  <a:t>Mrunalini S Bhorde</a:t>
                </a:r>
              </a:p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dirty="0" err="1">
                    <a:solidFill>
                      <a:srgbClr val="FFFFFF"/>
                    </a:solidFill>
                    <a:latin typeface="Alata"/>
                    <a:sym typeface="Alata"/>
                  </a:rPr>
                  <a:t>Bhushra</a:t>
                </a:r>
                <a:endParaRPr sz="2400" dirty="0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688A387-FEE2-8890-D783-027BA69C13AC}"/>
                </a:ext>
              </a:extLst>
            </p:cNvPr>
            <p:cNvGrpSpPr/>
            <p:nvPr/>
          </p:nvGrpSpPr>
          <p:grpSpPr>
            <a:xfrm>
              <a:off x="1470161" y="3376929"/>
              <a:ext cx="4549879" cy="2534264"/>
              <a:chOff x="1470161" y="3376929"/>
              <a:chExt cx="4549879" cy="2534264"/>
            </a:xfrm>
          </p:grpSpPr>
          <p:grpSp>
            <p:nvGrpSpPr>
              <p:cNvPr id="275" name="Google Shape;275;p9"/>
              <p:cNvGrpSpPr/>
              <p:nvPr/>
            </p:nvGrpSpPr>
            <p:grpSpPr>
              <a:xfrm>
                <a:off x="1470161" y="3376929"/>
                <a:ext cx="4549879" cy="2534264"/>
                <a:chOff x="0" y="-95250"/>
                <a:chExt cx="1198322" cy="667460"/>
              </a:xfrm>
            </p:grpSpPr>
            <p:sp>
              <p:nvSpPr>
                <p:cNvPr id="276" name="Google Shape;276;p9"/>
                <p:cNvSpPr/>
                <p:nvPr/>
              </p:nvSpPr>
              <p:spPr>
                <a:xfrm>
                  <a:off x="0" y="0"/>
                  <a:ext cx="1198322" cy="572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322" h="572210" extrusionOk="0">
                      <a:moveTo>
                        <a:pt x="86780" y="0"/>
                      </a:moveTo>
                      <a:lnTo>
                        <a:pt x="1111542" y="0"/>
                      </a:lnTo>
                      <a:cubicBezTo>
                        <a:pt x="1159469" y="0"/>
                        <a:pt x="1198322" y="38853"/>
                        <a:pt x="1198322" y="86780"/>
                      </a:cubicBezTo>
                      <a:lnTo>
                        <a:pt x="1198322" y="485430"/>
                      </a:lnTo>
                      <a:cubicBezTo>
                        <a:pt x="1198322" y="533357"/>
                        <a:pt x="1159469" y="572210"/>
                        <a:pt x="1111542" y="572210"/>
                      </a:cubicBezTo>
                      <a:lnTo>
                        <a:pt x="86780" y="572210"/>
                      </a:lnTo>
                      <a:cubicBezTo>
                        <a:pt x="38853" y="572210"/>
                        <a:pt x="0" y="533357"/>
                        <a:pt x="0" y="485430"/>
                      </a:cubicBezTo>
                      <a:lnTo>
                        <a:pt x="0" y="86780"/>
                      </a:lnTo>
                      <a:cubicBezTo>
                        <a:pt x="0" y="38853"/>
                        <a:pt x="38853" y="0"/>
                        <a:pt x="8678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1F5D39"/>
                    </a:gs>
                    <a:gs pos="100000">
                      <a:srgbClr val="88BD51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277;p9"/>
                <p:cNvSpPr txBox="1"/>
                <p:nvPr/>
              </p:nvSpPr>
              <p:spPr>
                <a:xfrm>
                  <a:off x="0" y="-95250"/>
                  <a:ext cx="1198322" cy="66745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86611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84" name="Google Shape;284;p9"/>
              <p:cNvSpPr txBox="1"/>
              <p:nvPr/>
            </p:nvSpPr>
            <p:spPr>
              <a:xfrm>
                <a:off x="1728724" y="4077495"/>
                <a:ext cx="4032753" cy="12926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500" dirty="0">
                    <a:solidFill>
                      <a:srgbClr val="FFFFFF"/>
                    </a:solidFill>
                    <a:latin typeface="Alata"/>
                    <a:sym typeface="Alata"/>
                  </a:rPr>
                  <a:t>Shanmukh Anand</a:t>
                </a:r>
              </a:p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500" dirty="0" err="1">
                    <a:solidFill>
                      <a:srgbClr val="FFFFFF"/>
                    </a:solidFill>
                    <a:latin typeface="Alata"/>
                    <a:sym typeface="Alata"/>
                  </a:rPr>
                  <a:t>Riyas</a:t>
                </a:r>
                <a:r>
                  <a:rPr lang="en-US" sz="3500" dirty="0">
                    <a:solidFill>
                      <a:srgbClr val="FFFFFF"/>
                    </a:solidFill>
                    <a:latin typeface="Alata"/>
                    <a:sym typeface="Alata"/>
                  </a:rPr>
                  <a:t> K Aboobacker</a:t>
                </a:r>
                <a:endParaRPr dirty="0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B01F2D0-87D4-6961-F6E5-D2EA7E7A7625}"/>
                </a:ext>
              </a:extLst>
            </p:cNvPr>
            <p:cNvGrpSpPr/>
            <p:nvPr/>
          </p:nvGrpSpPr>
          <p:grpSpPr>
            <a:xfrm>
              <a:off x="6869061" y="3376929"/>
              <a:ext cx="4549879" cy="2534264"/>
              <a:chOff x="6869061" y="3376929"/>
              <a:chExt cx="4549879" cy="2534264"/>
            </a:xfrm>
          </p:grpSpPr>
          <p:grpSp>
            <p:nvGrpSpPr>
              <p:cNvPr id="278" name="Google Shape;278;p9"/>
              <p:cNvGrpSpPr/>
              <p:nvPr/>
            </p:nvGrpSpPr>
            <p:grpSpPr>
              <a:xfrm>
                <a:off x="6869061" y="3376929"/>
                <a:ext cx="4549879" cy="2534264"/>
                <a:chOff x="0" y="-95250"/>
                <a:chExt cx="1198322" cy="667460"/>
              </a:xfrm>
            </p:grpSpPr>
            <p:sp>
              <p:nvSpPr>
                <p:cNvPr id="279" name="Google Shape;279;p9"/>
                <p:cNvSpPr/>
                <p:nvPr/>
              </p:nvSpPr>
              <p:spPr>
                <a:xfrm>
                  <a:off x="0" y="0"/>
                  <a:ext cx="1198322" cy="572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322" h="572210" extrusionOk="0">
                      <a:moveTo>
                        <a:pt x="86780" y="0"/>
                      </a:moveTo>
                      <a:lnTo>
                        <a:pt x="1111542" y="0"/>
                      </a:lnTo>
                      <a:cubicBezTo>
                        <a:pt x="1159469" y="0"/>
                        <a:pt x="1198322" y="38853"/>
                        <a:pt x="1198322" y="86780"/>
                      </a:cubicBezTo>
                      <a:lnTo>
                        <a:pt x="1198322" y="485430"/>
                      </a:lnTo>
                      <a:cubicBezTo>
                        <a:pt x="1198322" y="533357"/>
                        <a:pt x="1159469" y="572210"/>
                        <a:pt x="1111542" y="572210"/>
                      </a:cubicBezTo>
                      <a:lnTo>
                        <a:pt x="86780" y="572210"/>
                      </a:lnTo>
                      <a:cubicBezTo>
                        <a:pt x="38853" y="572210"/>
                        <a:pt x="0" y="533357"/>
                        <a:pt x="0" y="485430"/>
                      </a:cubicBezTo>
                      <a:lnTo>
                        <a:pt x="0" y="86780"/>
                      </a:lnTo>
                      <a:cubicBezTo>
                        <a:pt x="0" y="38853"/>
                        <a:pt x="38853" y="0"/>
                        <a:pt x="8678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1F5D39"/>
                    </a:gs>
                    <a:gs pos="100000">
                      <a:srgbClr val="88BD51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9"/>
                <p:cNvSpPr txBox="1"/>
                <p:nvPr/>
              </p:nvSpPr>
              <p:spPr>
                <a:xfrm>
                  <a:off x="0" y="-95250"/>
                  <a:ext cx="1198322" cy="66745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86611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86" name="Google Shape;286;p9"/>
              <p:cNvSpPr txBox="1"/>
              <p:nvPr/>
            </p:nvSpPr>
            <p:spPr>
              <a:xfrm>
                <a:off x="7127624" y="4077495"/>
                <a:ext cx="4032753" cy="12926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500" dirty="0">
                    <a:solidFill>
                      <a:srgbClr val="FFFFFF"/>
                    </a:solidFill>
                    <a:latin typeface="Alata"/>
                    <a:sym typeface="Alata"/>
                  </a:rPr>
                  <a:t>Ajinkya S </a:t>
                </a:r>
                <a:r>
                  <a:rPr lang="en-US" sz="3500" dirty="0" err="1">
                    <a:solidFill>
                      <a:srgbClr val="FFFFFF"/>
                    </a:solidFill>
                    <a:latin typeface="Alata"/>
                    <a:sym typeface="Alata"/>
                  </a:rPr>
                  <a:t>Kharat</a:t>
                </a:r>
                <a:endParaRPr lang="en-US" sz="3500" dirty="0">
                  <a:solidFill>
                    <a:srgbClr val="FFFFFF"/>
                  </a:solidFill>
                  <a:latin typeface="Alata"/>
                  <a:sym typeface="Alata"/>
                </a:endParaRPr>
              </a:p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500" dirty="0">
                    <a:solidFill>
                      <a:srgbClr val="FFFFFF"/>
                    </a:solidFill>
                    <a:latin typeface="Alata"/>
                    <a:sym typeface="Alata"/>
                  </a:rPr>
                  <a:t>Monika R Mahajan</a:t>
                </a:r>
                <a:endParaRPr dirty="0"/>
              </a:p>
            </p:txBody>
          </p:sp>
        </p:grpSp>
        <p:sp>
          <p:nvSpPr>
            <p:cNvPr id="288" name="Google Shape;288;p9"/>
            <p:cNvSpPr txBox="1"/>
            <p:nvPr/>
          </p:nvSpPr>
          <p:spPr>
            <a:xfrm>
              <a:off x="3560980" y="1629383"/>
              <a:ext cx="11166040" cy="5373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69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dirty="0"/>
                <a:t>Team Members</a:t>
              </a:r>
              <a:endParaRPr sz="3600" dirty="0"/>
            </a:p>
          </p:txBody>
        </p:sp>
        <p:sp>
          <p:nvSpPr>
            <p:cNvPr id="281" name="Google Shape;281;p9"/>
            <p:cNvSpPr/>
            <p:nvPr/>
          </p:nvSpPr>
          <p:spPr>
            <a:xfrm>
              <a:off x="6498145" y="1891520"/>
              <a:ext cx="12352120" cy="8376557"/>
            </a:xfrm>
            <a:custGeom>
              <a:avLst/>
              <a:gdLst/>
              <a:ahLst/>
              <a:cxnLst/>
              <a:rect l="l" t="t" r="r" b="b"/>
              <a:pathLst>
                <a:path w="12352120" h="8229600" extrusionOk="0">
                  <a:moveTo>
                    <a:pt x="0" y="0"/>
                  </a:moveTo>
                  <a:lnTo>
                    <a:pt x="12352120" y="0"/>
                  </a:lnTo>
                  <a:lnTo>
                    <a:pt x="12352120" y="8229600"/>
                  </a:lnTo>
                  <a:lnTo>
                    <a:pt x="0" y="8229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71" name="Google Shape;271;p9"/>
            <p:cNvSpPr/>
            <p:nvPr/>
          </p:nvSpPr>
          <p:spPr>
            <a:xfrm rot="-449348">
              <a:off x="993007" y="4964909"/>
              <a:ext cx="1139514" cy="1893452"/>
            </a:xfrm>
            <a:custGeom>
              <a:avLst/>
              <a:gdLst/>
              <a:ahLst/>
              <a:cxnLst/>
              <a:rect l="l" t="t" r="r" b="b"/>
              <a:pathLst>
                <a:path w="1139514" h="1893452" extrusionOk="0">
                  <a:moveTo>
                    <a:pt x="0" y="0"/>
                  </a:moveTo>
                  <a:lnTo>
                    <a:pt x="1139514" y="0"/>
                  </a:lnTo>
                  <a:lnTo>
                    <a:pt x="1139514" y="1893452"/>
                  </a:lnTo>
                  <a:lnTo>
                    <a:pt x="0" y="189345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7E51976-70E5-8D27-C305-DF02B20323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0031" y="1980565"/>
            <a:ext cx="1398167" cy="11385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1"/>
          <p:cNvSpPr/>
          <p:nvPr/>
        </p:nvSpPr>
        <p:spPr>
          <a:xfrm>
            <a:off x="-72021" y="-5092854"/>
            <a:ext cx="18432042" cy="14698598"/>
          </a:xfrm>
          <a:custGeom>
            <a:avLst/>
            <a:gdLst/>
            <a:ahLst/>
            <a:cxnLst/>
            <a:rect l="l" t="t" r="r" b="b"/>
            <a:pathLst>
              <a:path w="18432042" h="14698598" extrusionOk="0">
                <a:moveTo>
                  <a:pt x="0" y="0"/>
                </a:moveTo>
                <a:lnTo>
                  <a:pt x="18432042" y="0"/>
                </a:lnTo>
                <a:lnTo>
                  <a:pt x="18432042" y="14698599"/>
                </a:lnTo>
                <a:lnTo>
                  <a:pt x="0" y="146985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08" name="Google Shape;308;p11"/>
          <p:cNvGrpSpPr/>
          <p:nvPr/>
        </p:nvGrpSpPr>
        <p:grpSpPr>
          <a:xfrm rot="-5400000">
            <a:off x="7806824" y="-796425"/>
            <a:ext cx="2312699" cy="20158900"/>
            <a:chOff x="0" y="-95250"/>
            <a:chExt cx="609106" cy="5309340"/>
          </a:xfrm>
        </p:grpSpPr>
        <p:sp>
          <p:nvSpPr>
            <p:cNvPr id="309" name="Google Shape;309;p11"/>
            <p:cNvSpPr/>
            <p:nvPr/>
          </p:nvSpPr>
          <p:spPr>
            <a:xfrm>
              <a:off x="0" y="0"/>
              <a:ext cx="609106" cy="5214090"/>
            </a:xfrm>
            <a:custGeom>
              <a:avLst/>
              <a:gdLst/>
              <a:ahLst/>
              <a:cxnLst/>
              <a:rect l="l" t="t" r="r" b="b"/>
              <a:pathLst>
                <a:path w="609106" h="5214090" extrusionOk="0">
                  <a:moveTo>
                    <a:pt x="170726" y="0"/>
                  </a:moveTo>
                  <a:lnTo>
                    <a:pt x="438380" y="0"/>
                  </a:lnTo>
                  <a:cubicBezTo>
                    <a:pt x="483659" y="0"/>
                    <a:pt x="527084" y="17987"/>
                    <a:pt x="559101" y="50004"/>
                  </a:cubicBezTo>
                  <a:cubicBezTo>
                    <a:pt x="591119" y="82022"/>
                    <a:pt x="609106" y="125447"/>
                    <a:pt x="609106" y="170726"/>
                  </a:cubicBezTo>
                  <a:lnTo>
                    <a:pt x="609106" y="5043364"/>
                  </a:lnTo>
                  <a:cubicBezTo>
                    <a:pt x="609106" y="5137653"/>
                    <a:pt x="532669" y="5214090"/>
                    <a:pt x="438380" y="5214090"/>
                  </a:cubicBezTo>
                  <a:lnTo>
                    <a:pt x="170726" y="5214090"/>
                  </a:lnTo>
                  <a:cubicBezTo>
                    <a:pt x="76437" y="5214090"/>
                    <a:pt x="0" y="5137653"/>
                    <a:pt x="0" y="5043364"/>
                  </a:cubicBezTo>
                  <a:lnTo>
                    <a:pt x="0" y="170726"/>
                  </a:lnTo>
                  <a:cubicBezTo>
                    <a:pt x="0" y="76437"/>
                    <a:pt x="76437" y="0"/>
                    <a:pt x="170726" y="0"/>
                  </a:cubicBezTo>
                  <a:close/>
                </a:path>
              </a:pathLst>
            </a:custGeom>
            <a:gradFill>
              <a:gsLst>
                <a:gs pos="0">
                  <a:srgbClr val="88BD51"/>
                </a:gs>
                <a:gs pos="100000">
                  <a:srgbClr val="1F5D39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1"/>
            <p:cNvSpPr txBox="1"/>
            <p:nvPr/>
          </p:nvSpPr>
          <p:spPr>
            <a:xfrm>
              <a:off x="0" y="-95250"/>
              <a:ext cx="609106" cy="53093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1" name="Google Shape;311;p11"/>
          <p:cNvSpPr/>
          <p:nvPr/>
        </p:nvSpPr>
        <p:spPr>
          <a:xfrm rot="62127">
            <a:off x="835106" y="779907"/>
            <a:ext cx="5246370" cy="8727186"/>
          </a:xfrm>
          <a:custGeom>
            <a:avLst/>
            <a:gdLst/>
            <a:ahLst/>
            <a:cxnLst/>
            <a:rect l="l" t="t" r="r" b="b"/>
            <a:pathLst>
              <a:path w="812800" h="1352069" extrusionOk="0">
                <a:moveTo>
                  <a:pt x="33940" y="0"/>
                </a:moveTo>
                <a:lnTo>
                  <a:pt x="778860" y="0"/>
                </a:lnTo>
                <a:cubicBezTo>
                  <a:pt x="797604" y="0"/>
                  <a:pt x="812800" y="15196"/>
                  <a:pt x="812800" y="33940"/>
                </a:cubicBezTo>
                <a:lnTo>
                  <a:pt x="812800" y="1318129"/>
                </a:lnTo>
                <a:cubicBezTo>
                  <a:pt x="812800" y="1336874"/>
                  <a:pt x="797604" y="1352069"/>
                  <a:pt x="778860" y="1352069"/>
                </a:cubicBezTo>
                <a:lnTo>
                  <a:pt x="33940" y="1352069"/>
                </a:lnTo>
                <a:cubicBezTo>
                  <a:pt x="15196" y="1352069"/>
                  <a:pt x="0" y="1336874"/>
                  <a:pt x="0" y="1318129"/>
                </a:cubicBezTo>
                <a:lnTo>
                  <a:pt x="0" y="33940"/>
                </a:lnTo>
                <a:cubicBezTo>
                  <a:pt x="0" y="15196"/>
                  <a:pt x="15196" y="0"/>
                  <a:pt x="33940" y="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74837" r="-74837"/>
            </a:stretch>
          </a:blipFill>
          <a:ln w="47625" cap="rnd" cmpd="sng">
            <a:solidFill>
              <a:srgbClr val="287C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1"/>
          <p:cNvSpPr/>
          <p:nvPr/>
        </p:nvSpPr>
        <p:spPr>
          <a:xfrm>
            <a:off x="280416" y="6933507"/>
            <a:ext cx="725139" cy="1204913"/>
          </a:xfrm>
          <a:custGeom>
            <a:avLst/>
            <a:gdLst/>
            <a:ahLst/>
            <a:cxnLst/>
            <a:rect l="l" t="t" r="r" b="b"/>
            <a:pathLst>
              <a:path w="725139" h="1204913" extrusionOk="0">
                <a:moveTo>
                  <a:pt x="0" y="0"/>
                </a:moveTo>
                <a:lnTo>
                  <a:pt x="725139" y="0"/>
                </a:lnTo>
                <a:lnTo>
                  <a:pt x="725139" y="1204914"/>
                </a:lnTo>
                <a:lnTo>
                  <a:pt x="0" y="12049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13" name="Google Shape;313;p11"/>
          <p:cNvSpPr/>
          <p:nvPr/>
        </p:nvSpPr>
        <p:spPr>
          <a:xfrm rot="-74716">
            <a:off x="6520815" y="1084678"/>
            <a:ext cx="5246370" cy="8727186"/>
          </a:xfrm>
          <a:custGeom>
            <a:avLst/>
            <a:gdLst/>
            <a:ahLst/>
            <a:cxnLst/>
            <a:rect l="l" t="t" r="r" b="b"/>
            <a:pathLst>
              <a:path w="812800" h="1352069" extrusionOk="0">
                <a:moveTo>
                  <a:pt x="33940" y="0"/>
                </a:moveTo>
                <a:lnTo>
                  <a:pt x="778860" y="0"/>
                </a:lnTo>
                <a:cubicBezTo>
                  <a:pt x="797604" y="0"/>
                  <a:pt x="812800" y="15196"/>
                  <a:pt x="812800" y="33940"/>
                </a:cubicBezTo>
                <a:lnTo>
                  <a:pt x="812800" y="1318129"/>
                </a:lnTo>
                <a:cubicBezTo>
                  <a:pt x="812800" y="1336874"/>
                  <a:pt x="797604" y="1352069"/>
                  <a:pt x="778860" y="1352069"/>
                </a:cubicBezTo>
                <a:lnTo>
                  <a:pt x="33940" y="1352069"/>
                </a:lnTo>
                <a:cubicBezTo>
                  <a:pt x="15196" y="1352069"/>
                  <a:pt x="0" y="1336874"/>
                  <a:pt x="0" y="1318129"/>
                </a:cubicBezTo>
                <a:lnTo>
                  <a:pt x="0" y="33940"/>
                </a:lnTo>
                <a:cubicBezTo>
                  <a:pt x="0" y="15196"/>
                  <a:pt x="15196" y="0"/>
                  <a:pt x="33940" y="0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74837" r="-74837"/>
            </a:stretch>
          </a:blipFill>
          <a:ln w="47625" cap="rnd" cmpd="sng">
            <a:solidFill>
              <a:srgbClr val="287C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6999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314" name="Google Shape;314;p11"/>
          <p:cNvSpPr/>
          <p:nvPr/>
        </p:nvSpPr>
        <p:spPr>
          <a:xfrm rot="85116">
            <a:off x="12239658" y="492235"/>
            <a:ext cx="5246370" cy="8727186"/>
          </a:xfrm>
          <a:custGeom>
            <a:avLst/>
            <a:gdLst/>
            <a:ahLst/>
            <a:cxnLst/>
            <a:rect l="l" t="t" r="r" b="b"/>
            <a:pathLst>
              <a:path w="812800" h="1352069" extrusionOk="0">
                <a:moveTo>
                  <a:pt x="33940" y="0"/>
                </a:moveTo>
                <a:lnTo>
                  <a:pt x="778860" y="0"/>
                </a:lnTo>
                <a:cubicBezTo>
                  <a:pt x="797604" y="0"/>
                  <a:pt x="812800" y="15196"/>
                  <a:pt x="812800" y="33940"/>
                </a:cubicBezTo>
                <a:lnTo>
                  <a:pt x="812800" y="1318129"/>
                </a:lnTo>
                <a:cubicBezTo>
                  <a:pt x="812800" y="1336874"/>
                  <a:pt x="797604" y="1352069"/>
                  <a:pt x="778860" y="1352069"/>
                </a:cubicBezTo>
                <a:lnTo>
                  <a:pt x="33940" y="1352069"/>
                </a:lnTo>
                <a:cubicBezTo>
                  <a:pt x="15196" y="1352069"/>
                  <a:pt x="0" y="1336874"/>
                  <a:pt x="0" y="1318129"/>
                </a:cubicBezTo>
                <a:lnTo>
                  <a:pt x="0" y="33940"/>
                </a:lnTo>
                <a:cubicBezTo>
                  <a:pt x="0" y="15196"/>
                  <a:pt x="15196" y="0"/>
                  <a:pt x="33940" y="0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5413" r="-5413"/>
            </a:stretch>
          </a:blipFill>
          <a:ln w="47625" cap="rnd" cmpd="sng">
            <a:solidFill>
              <a:srgbClr val="287C4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5" name="Google Shape;315;p11"/>
          <p:cNvGrpSpPr/>
          <p:nvPr/>
        </p:nvGrpSpPr>
        <p:grpSpPr>
          <a:xfrm>
            <a:off x="17104577" y="6442269"/>
            <a:ext cx="977351" cy="2062325"/>
            <a:chOff x="0" y="0"/>
            <a:chExt cx="1303135" cy="2749767"/>
          </a:xfrm>
        </p:grpSpPr>
        <p:sp>
          <p:nvSpPr>
            <p:cNvPr id="316" name="Google Shape;316;p11"/>
            <p:cNvSpPr/>
            <p:nvPr/>
          </p:nvSpPr>
          <p:spPr>
            <a:xfrm>
              <a:off x="269383" y="1660639"/>
              <a:ext cx="764370" cy="1089128"/>
            </a:xfrm>
            <a:custGeom>
              <a:avLst/>
              <a:gdLst/>
              <a:ahLst/>
              <a:cxnLst/>
              <a:rect l="l" t="t" r="r" b="b"/>
              <a:pathLst>
                <a:path w="764370" h="1089128" extrusionOk="0">
                  <a:moveTo>
                    <a:pt x="0" y="0"/>
                  </a:moveTo>
                  <a:lnTo>
                    <a:pt x="764369" y="0"/>
                  </a:lnTo>
                  <a:lnTo>
                    <a:pt x="764369" y="1089128"/>
                  </a:lnTo>
                  <a:lnTo>
                    <a:pt x="0" y="108912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17" name="Google Shape;317;p11"/>
            <p:cNvSpPr/>
            <p:nvPr/>
          </p:nvSpPr>
          <p:spPr>
            <a:xfrm>
              <a:off x="0" y="0"/>
              <a:ext cx="1303135" cy="1842479"/>
            </a:xfrm>
            <a:custGeom>
              <a:avLst/>
              <a:gdLst/>
              <a:ahLst/>
              <a:cxnLst/>
              <a:rect l="l" t="t" r="r" b="b"/>
              <a:pathLst>
                <a:path w="1303135" h="1842479" extrusionOk="0">
                  <a:moveTo>
                    <a:pt x="0" y="0"/>
                  </a:moveTo>
                  <a:lnTo>
                    <a:pt x="1303135" y="0"/>
                  </a:lnTo>
                  <a:lnTo>
                    <a:pt x="1303135" y="1842479"/>
                  </a:lnTo>
                  <a:lnTo>
                    <a:pt x="0" y="184247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EA8A3C-E6BB-1AC3-3010-F8B2F51A987E}"/>
              </a:ext>
            </a:extLst>
          </p:cNvPr>
          <p:cNvSpPr txBox="1"/>
          <p:nvPr/>
        </p:nvSpPr>
        <p:spPr>
          <a:xfrm>
            <a:off x="6749143" y="1204686"/>
            <a:ext cx="3875314" cy="317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lnSpc>
                <a:spcPct val="9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</a:t>
            </a:r>
            <a:endParaRPr lang="en-US" dirty="0"/>
          </a:p>
          <a:p>
            <a:pPr marL="0" marR="0" lvl="0" indent="0" algn="ctr" rtl="0">
              <a:lnSpc>
                <a:spcPct val="9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you!</a:t>
            </a:r>
            <a:endParaRPr lang="en-US" dirty="0"/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85339B-2511-B1F2-A014-50C9953183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985036" y="727982"/>
            <a:ext cx="1398167" cy="11385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oogle Shape;379;p15"/>
          <p:cNvGrpSpPr/>
          <p:nvPr/>
        </p:nvGrpSpPr>
        <p:grpSpPr>
          <a:xfrm rot="-5400000">
            <a:off x="2987174" y="-5616075"/>
            <a:ext cx="11951999" cy="20158900"/>
            <a:chOff x="0" y="-95250"/>
            <a:chExt cx="3147852" cy="5309340"/>
          </a:xfrm>
        </p:grpSpPr>
        <p:sp>
          <p:nvSpPr>
            <p:cNvPr id="380" name="Google Shape;380;p15"/>
            <p:cNvSpPr/>
            <p:nvPr/>
          </p:nvSpPr>
          <p:spPr>
            <a:xfrm>
              <a:off x="0" y="0"/>
              <a:ext cx="3147852" cy="5214090"/>
            </a:xfrm>
            <a:custGeom>
              <a:avLst/>
              <a:gdLst/>
              <a:ahLst/>
              <a:cxnLst/>
              <a:rect l="l" t="t" r="r" b="b"/>
              <a:pathLst>
                <a:path w="3147852" h="5214090" extrusionOk="0">
                  <a:moveTo>
                    <a:pt x="33035" y="0"/>
                  </a:moveTo>
                  <a:lnTo>
                    <a:pt x="3114816" y="0"/>
                  </a:lnTo>
                  <a:cubicBezTo>
                    <a:pt x="3123578" y="0"/>
                    <a:pt x="3131981" y="3480"/>
                    <a:pt x="3138176" y="9676"/>
                  </a:cubicBezTo>
                  <a:cubicBezTo>
                    <a:pt x="3144371" y="15871"/>
                    <a:pt x="3147852" y="24274"/>
                    <a:pt x="3147852" y="33035"/>
                  </a:cubicBezTo>
                  <a:lnTo>
                    <a:pt x="3147852" y="5181055"/>
                  </a:lnTo>
                  <a:cubicBezTo>
                    <a:pt x="3147852" y="5199299"/>
                    <a:pt x="3133061" y="5214090"/>
                    <a:pt x="3114816" y="5214090"/>
                  </a:cubicBezTo>
                  <a:lnTo>
                    <a:pt x="33035" y="5214090"/>
                  </a:lnTo>
                  <a:cubicBezTo>
                    <a:pt x="14790" y="5214090"/>
                    <a:pt x="0" y="5199299"/>
                    <a:pt x="0" y="5181055"/>
                  </a:cubicBezTo>
                  <a:lnTo>
                    <a:pt x="0" y="33035"/>
                  </a:lnTo>
                  <a:cubicBezTo>
                    <a:pt x="0" y="14790"/>
                    <a:pt x="14790" y="0"/>
                    <a:pt x="33035" y="0"/>
                  </a:cubicBezTo>
                  <a:close/>
                </a:path>
              </a:pathLst>
            </a:custGeom>
            <a:gradFill>
              <a:gsLst>
                <a:gs pos="0">
                  <a:srgbClr val="88BD51"/>
                </a:gs>
                <a:gs pos="100000">
                  <a:srgbClr val="1F5D39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5"/>
            <p:cNvSpPr txBox="1"/>
            <p:nvPr/>
          </p:nvSpPr>
          <p:spPr>
            <a:xfrm>
              <a:off x="0" y="-95250"/>
              <a:ext cx="3147852" cy="53093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2" name="Google Shape;382;p15"/>
          <p:cNvGrpSpPr/>
          <p:nvPr/>
        </p:nvGrpSpPr>
        <p:grpSpPr>
          <a:xfrm rot="-5400000">
            <a:off x="7455096" y="-81084"/>
            <a:ext cx="9082138" cy="10526270"/>
            <a:chOff x="0" y="-95250"/>
            <a:chExt cx="2392004" cy="2772351"/>
          </a:xfrm>
        </p:grpSpPr>
        <p:sp>
          <p:nvSpPr>
            <p:cNvPr id="383" name="Google Shape;383;p15"/>
            <p:cNvSpPr/>
            <p:nvPr/>
          </p:nvSpPr>
          <p:spPr>
            <a:xfrm>
              <a:off x="0" y="0"/>
              <a:ext cx="2392004" cy="2677101"/>
            </a:xfrm>
            <a:custGeom>
              <a:avLst/>
              <a:gdLst/>
              <a:ahLst/>
              <a:cxnLst/>
              <a:rect l="l" t="t" r="r" b="b"/>
              <a:pathLst>
                <a:path w="2392004" h="2677101" extrusionOk="0">
                  <a:moveTo>
                    <a:pt x="43474" y="0"/>
                  </a:moveTo>
                  <a:lnTo>
                    <a:pt x="2348530" y="0"/>
                  </a:lnTo>
                  <a:cubicBezTo>
                    <a:pt x="2360060" y="0"/>
                    <a:pt x="2371117" y="4580"/>
                    <a:pt x="2379270" y="12733"/>
                  </a:cubicBezTo>
                  <a:cubicBezTo>
                    <a:pt x="2387423" y="20886"/>
                    <a:pt x="2392004" y="31944"/>
                    <a:pt x="2392004" y="43474"/>
                  </a:cubicBezTo>
                  <a:lnTo>
                    <a:pt x="2392004" y="2633627"/>
                  </a:lnTo>
                  <a:cubicBezTo>
                    <a:pt x="2392004" y="2645157"/>
                    <a:pt x="2387423" y="2656215"/>
                    <a:pt x="2379270" y="2664368"/>
                  </a:cubicBezTo>
                  <a:cubicBezTo>
                    <a:pt x="2371117" y="2672521"/>
                    <a:pt x="2360060" y="2677101"/>
                    <a:pt x="2348530" y="2677101"/>
                  </a:cubicBezTo>
                  <a:lnTo>
                    <a:pt x="43474" y="2677101"/>
                  </a:lnTo>
                  <a:cubicBezTo>
                    <a:pt x="31944" y="2677101"/>
                    <a:pt x="20886" y="2672521"/>
                    <a:pt x="12733" y="2664368"/>
                  </a:cubicBezTo>
                  <a:cubicBezTo>
                    <a:pt x="4580" y="2656215"/>
                    <a:pt x="0" y="2645157"/>
                    <a:pt x="0" y="2633627"/>
                  </a:cubicBezTo>
                  <a:lnTo>
                    <a:pt x="0" y="43474"/>
                  </a:lnTo>
                  <a:cubicBezTo>
                    <a:pt x="0" y="31944"/>
                    <a:pt x="4580" y="20886"/>
                    <a:pt x="12733" y="12733"/>
                  </a:cubicBezTo>
                  <a:cubicBezTo>
                    <a:pt x="20886" y="4580"/>
                    <a:pt x="31944" y="0"/>
                    <a:pt x="43474" y="0"/>
                  </a:cubicBezTo>
                  <a:close/>
                </a:path>
              </a:pathLst>
            </a:custGeom>
            <a:solidFill>
              <a:srgbClr val="FFFFFF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5"/>
            <p:cNvSpPr txBox="1"/>
            <p:nvPr/>
          </p:nvSpPr>
          <p:spPr>
            <a:xfrm>
              <a:off x="0" y="-95250"/>
              <a:ext cx="2392004" cy="27723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9" name="Google Shape;389;p15"/>
          <p:cNvGrpSpPr/>
          <p:nvPr/>
        </p:nvGrpSpPr>
        <p:grpSpPr>
          <a:xfrm>
            <a:off x="8961582" y="1098717"/>
            <a:ext cx="6839895" cy="8089566"/>
            <a:chOff x="0" y="0"/>
            <a:chExt cx="9119861" cy="10786088"/>
          </a:xfrm>
        </p:grpSpPr>
        <p:sp>
          <p:nvSpPr>
            <p:cNvPr id="390" name="Google Shape;390;p15"/>
            <p:cNvSpPr/>
            <p:nvPr/>
          </p:nvSpPr>
          <p:spPr>
            <a:xfrm flipH="1">
              <a:off x="0" y="321288"/>
              <a:ext cx="3111365" cy="1578311"/>
            </a:xfrm>
            <a:custGeom>
              <a:avLst/>
              <a:gdLst/>
              <a:ahLst/>
              <a:cxnLst/>
              <a:rect l="l" t="t" r="r" b="b"/>
              <a:pathLst>
                <a:path w="3111365" h="1578311" extrusionOk="0">
                  <a:moveTo>
                    <a:pt x="3111365" y="0"/>
                  </a:moveTo>
                  <a:lnTo>
                    <a:pt x="0" y="0"/>
                  </a:lnTo>
                  <a:lnTo>
                    <a:pt x="0" y="1578311"/>
                  </a:lnTo>
                  <a:lnTo>
                    <a:pt x="3111365" y="1578311"/>
                  </a:lnTo>
                  <a:lnTo>
                    <a:pt x="3111365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91" name="Google Shape;391;p15"/>
            <p:cNvSpPr/>
            <p:nvPr/>
          </p:nvSpPr>
          <p:spPr>
            <a:xfrm flipH="1">
              <a:off x="3835698" y="9027903"/>
              <a:ext cx="5284163" cy="1758185"/>
            </a:xfrm>
            <a:custGeom>
              <a:avLst/>
              <a:gdLst/>
              <a:ahLst/>
              <a:cxnLst/>
              <a:rect l="l" t="t" r="r" b="b"/>
              <a:pathLst>
                <a:path w="5284163" h="1758185" extrusionOk="0">
                  <a:moveTo>
                    <a:pt x="5284164" y="0"/>
                  </a:moveTo>
                  <a:lnTo>
                    <a:pt x="0" y="0"/>
                  </a:lnTo>
                  <a:lnTo>
                    <a:pt x="0" y="1758185"/>
                  </a:lnTo>
                  <a:lnTo>
                    <a:pt x="5284164" y="1758185"/>
                  </a:lnTo>
                  <a:lnTo>
                    <a:pt x="5284164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92" name="Google Shape;392;p15"/>
            <p:cNvSpPr/>
            <p:nvPr/>
          </p:nvSpPr>
          <p:spPr>
            <a:xfrm>
              <a:off x="192453" y="8611879"/>
              <a:ext cx="2726458" cy="2174209"/>
            </a:xfrm>
            <a:custGeom>
              <a:avLst/>
              <a:gdLst/>
              <a:ahLst/>
              <a:cxnLst/>
              <a:rect l="l" t="t" r="r" b="b"/>
              <a:pathLst>
                <a:path w="2726458" h="2174209" extrusionOk="0">
                  <a:moveTo>
                    <a:pt x="0" y="0"/>
                  </a:moveTo>
                  <a:lnTo>
                    <a:pt x="2726459" y="0"/>
                  </a:lnTo>
                  <a:lnTo>
                    <a:pt x="2726459" y="2174209"/>
                  </a:lnTo>
                  <a:lnTo>
                    <a:pt x="0" y="21742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93" name="Google Shape;393;p15"/>
            <p:cNvSpPr/>
            <p:nvPr/>
          </p:nvSpPr>
          <p:spPr>
            <a:xfrm>
              <a:off x="303893" y="3915722"/>
              <a:ext cx="2114509" cy="3513534"/>
            </a:xfrm>
            <a:custGeom>
              <a:avLst/>
              <a:gdLst/>
              <a:ahLst/>
              <a:cxnLst/>
              <a:rect l="l" t="t" r="r" b="b"/>
              <a:pathLst>
                <a:path w="2114509" h="3513534" extrusionOk="0">
                  <a:moveTo>
                    <a:pt x="0" y="0"/>
                  </a:moveTo>
                  <a:lnTo>
                    <a:pt x="2114509" y="0"/>
                  </a:lnTo>
                  <a:lnTo>
                    <a:pt x="2114509" y="3513534"/>
                  </a:lnTo>
                  <a:lnTo>
                    <a:pt x="0" y="351353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94" name="Google Shape;394;p15"/>
            <p:cNvSpPr/>
            <p:nvPr/>
          </p:nvSpPr>
          <p:spPr>
            <a:xfrm>
              <a:off x="3835698" y="3864234"/>
              <a:ext cx="1683321" cy="3616510"/>
            </a:xfrm>
            <a:custGeom>
              <a:avLst/>
              <a:gdLst/>
              <a:ahLst/>
              <a:cxnLst/>
              <a:rect l="l" t="t" r="r" b="b"/>
              <a:pathLst>
                <a:path w="1683321" h="3616510" extrusionOk="0">
                  <a:moveTo>
                    <a:pt x="0" y="0"/>
                  </a:moveTo>
                  <a:lnTo>
                    <a:pt x="1683322" y="0"/>
                  </a:lnTo>
                  <a:lnTo>
                    <a:pt x="1683322" y="3616510"/>
                  </a:lnTo>
                  <a:lnTo>
                    <a:pt x="0" y="361651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95" name="Google Shape;395;p15"/>
            <p:cNvSpPr/>
            <p:nvPr/>
          </p:nvSpPr>
          <p:spPr>
            <a:xfrm>
              <a:off x="7297743" y="5868244"/>
              <a:ext cx="922419" cy="1314328"/>
            </a:xfrm>
            <a:custGeom>
              <a:avLst/>
              <a:gdLst/>
              <a:ahLst/>
              <a:cxnLst/>
              <a:rect l="l" t="t" r="r" b="b"/>
              <a:pathLst>
                <a:path w="922419" h="1314328" extrusionOk="0">
                  <a:moveTo>
                    <a:pt x="0" y="0"/>
                  </a:moveTo>
                  <a:lnTo>
                    <a:pt x="922419" y="0"/>
                  </a:lnTo>
                  <a:lnTo>
                    <a:pt x="922419" y="1314327"/>
                  </a:lnTo>
                  <a:lnTo>
                    <a:pt x="0" y="131432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96" name="Google Shape;396;p15"/>
            <p:cNvSpPr/>
            <p:nvPr/>
          </p:nvSpPr>
          <p:spPr>
            <a:xfrm>
              <a:off x="6972661" y="3864234"/>
              <a:ext cx="1572585" cy="2223449"/>
            </a:xfrm>
            <a:custGeom>
              <a:avLst/>
              <a:gdLst/>
              <a:ahLst/>
              <a:cxnLst/>
              <a:rect l="l" t="t" r="r" b="b"/>
              <a:pathLst>
                <a:path w="1572585" h="2223449" extrusionOk="0">
                  <a:moveTo>
                    <a:pt x="0" y="0"/>
                  </a:moveTo>
                  <a:lnTo>
                    <a:pt x="1572584" y="0"/>
                  </a:lnTo>
                  <a:lnTo>
                    <a:pt x="1572584" y="2223449"/>
                  </a:lnTo>
                  <a:lnTo>
                    <a:pt x="0" y="22234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97" name="Google Shape;397;p15"/>
            <p:cNvSpPr/>
            <p:nvPr/>
          </p:nvSpPr>
          <p:spPr>
            <a:xfrm flipH="1">
              <a:off x="3752680" y="0"/>
              <a:ext cx="4792565" cy="1899599"/>
            </a:xfrm>
            <a:custGeom>
              <a:avLst/>
              <a:gdLst/>
              <a:ahLst/>
              <a:cxnLst/>
              <a:rect l="l" t="t" r="r" b="b"/>
              <a:pathLst>
                <a:path w="4792565" h="1899599" extrusionOk="0">
                  <a:moveTo>
                    <a:pt x="4792565" y="0"/>
                  </a:moveTo>
                  <a:lnTo>
                    <a:pt x="0" y="0"/>
                  </a:lnTo>
                  <a:lnTo>
                    <a:pt x="0" y="1899599"/>
                  </a:lnTo>
                  <a:lnTo>
                    <a:pt x="4792565" y="1899599"/>
                  </a:lnTo>
                  <a:lnTo>
                    <a:pt x="4792565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2579481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83606CC-ABCE-7D0A-2B6A-036BCA69CD27}"/>
              </a:ext>
            </a:extLst>
          </p:cNvPr>
          <p:cNvGrpSpPr/>
          <p:nvPr/>
        </p:nvGrpSpPr>
        <p:grpSpPr>
          <a:xfrm>
            <a:off x="-445717" y="-1489207"/>
            <a:ext cx="18733717" cy="13455747"/>
            <a:chOff x="-445717" y="-1953902"/>
            <a:chExt cx="18733717" cy="13455747"/>
          </a:xfrm>
        </p:grpSpPr>
        <p:sp>
          <p:nvSpPr>
            <p:cNvPr id="101" name="Google Shape;101;p2"/>
            <p:cNvSpPr/>
            <p:nvPr/>
          </p:nvSpPr>
          <p:spPr>
            <a:xfrm>
              <a:off x="-121920" y="-1596571"/>
              <a:ext cx="18409920" cy="13098416"/>
            </a:xfrm>
            <a:custGeom>
              <a:avLst/>
              <a:gdLst/>
              <a:ahLst/>
              <a:cxnLst/>
              <a:rect l="l" t="t" r="r" b="b"/>
              <a:pathLst>
                <a:path w="18432042" h="14698598" extrusionOk="0">
                  <a:moveTo>
                    <a:pt x="0" y="0"/>
                  </a:moveTo>
                  <a:lnTo>
                    <a:pt x="18432042" y="0"/>
                  </a:lnTo>
                  <a:lnTo>
                    <a:pt x="18432042" y="14698599"/>
                  </a:lnTo>
                  <a:lnTo>
                    <a:pt x="0" y="1469859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grpSp>
          <p:nvGrpSpPr>
            <p:cNvPr id="102" name="Google Shape;102;p2"/>
            <p:cNvGrpSpPr/>
            <p:nvPr/>
          </p:nvGrpSpPr>
          <p:grpSpPr>
            <a:xfrm rot="-5400000">
              <a:off x="5156136" y="-2492895"/>
              <a:ext cx="7530012" cy="18733717"/>
              <a:chOff x="0" y="-95250"/>
              <a:chExt cx="3662417" cy="5309340"/>
            </a:xfrm>
          </p:grpSpPr>
          <p:sp>
            <p:nvSpPr>
              <p:cNvPr id="103" name="Google Shape;103;p2"/>
              <p:cNvSpPr/>
              <p:nvPr/>
            </p:nvSpPr>
            <p:spPr>
              <a:xfrm>
                <a:off x="0" y="0"/>
                <a:ext cx="3662417" cy="5214090"/>
              </a:xfrm>
              <a:custGeom>
                <a:avLst/>
                <a:gdLst/>
                <a:ahLst/>
                <a:cxnLst/>
                <a:rect l="l" t="t" r="r" b="b"/>
                <a:pathLst>
                  <a:path w="3662417" h="5214090" extrusionOk="0">
                    <a:moveTo>
                      <a:pt x="28394" y="0"/>
                    </a:moveTo>
                    <a:lnTo>
                      <a:pt x="3634023" y="0"/>
                    </a:lnTo>
                    <a:cubicBezTo>
                      <a:pt x="3641553" y="0"/>
                      <a:pt x="3648775" y="2991"/>
                      <a:pt x="3654100" y="8316"/>
                    </a:cubicBezTo>
                    <a:cubicBezTo>
                      <a:pt x="3659425" y="13641"/>
                      <a:pt x="3662417" y="20863"/>
                      <a:pt x="3662417" y="28394"/>
                    </a:cubicBezTo>
                    <a:lnTo>
                      <a:pt x="3662417" y="5185696"/>
                    </a:lnTo>
                    <a:cubicBezTo>
                      <a:pt x="3662417" y="5193226"/>
                      <a:pt x="3659425" y="5200448"/>
                      <a:pt x="3654100" y="5205773"/>
                    </a:cubicBezTo>
                    <a:cubicBezTo>
                      <a:pt x="3648775" y="5211098"/>
                      <a:pt x="3641553" y="5214090"/>
                      <a:pt x="3634023" y="5214090"/>
                    </a:cubicBezTo>
                    <a:lnTo>
                      <a:pt x="28394" y="5214090"/>
                    </a:lnTo>
                    <a:cubicBezTo>
                      <a:pt x="12712" y="5214090"/>
                      <a:pt x="0" y="5201377"/>
                      <a:pt x="0" y="5185696"/>
                    </a:cubicBezTo>
                    <a:lnTo>
                      <a:pt x="0" y="28394"/>
                    </a:lnTo>
                    <a:cubicBezTo>
                      <a:pt x="0" y="20863"/>
                      <a:pt x="2991" y="13641"/>
                      <a:pt x="8316" y="8316"/>
                    </a:cubicBezTo>
                    <a:cubicBezTo>
                      <a:pt x="13641" y="2991"/>
                      <a:pt x="20863" y="0"/>
                      <a:pt x="2839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8BD51"/>
                  </a:gs>
                  <a:gs pos="100000">
                    <a:srgbClr val="1F5D39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 txBox="1"/>
              <p:nvPr/>
            </p:nvSpPr>
            <p:spPr>
              <a:xfrm>
                <a:off x="0" y="-95250"/>
                <a:ext cx="3662417" cy="53093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5" name="Google Shape;105;p2"/>
            <p:cNvSpPr/>
            <p:nvPr/>
          </p:nvSpPr>
          <p:spPr>
            <a:xfrm>
              <a:off x="6662056" y="-1953902"/>
              <a:ext cx="11625943" cy="5150674"/>
            </a:xfrm>
            <a:custGeom>
              <a:avLst/>
              <a:gdLst/>
              <a:ahLst/>
              <a:cxnLst/>
              <a:rect l="l" t="t" r="r" b="b"/>
              <a:pathLst>
                <a:path w="15480168" h="5150674" extrusionOk="0">
                  <a:moveTo>
                    <a:pt x="0" y="0"/>
                  </a:moveTo>
                  <a:lnTo>
                    <a:pt x="15480168" y="0"/>
                  </a:lnTo>
                  <a:lnTo>
                    <a:pt x="15480168" y="5150674"/>
                  </a:lnTo>
                  <a:lnTo>
                    <a:pt x="0" y="51506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09" name="Google Shape;109;p2"/>
            <p:cNvSpPr txBox="1"/>
            <p:nvPr/>
          </p:nvSpPr>
          <p:spPr>
            <a:xfrm>
              <a:off x="225523" y="1242038"/>
              <a:ext cx="10690963" cy="14936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9499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217" b="0" i="0" u="none" strike="noStrike" cap="none" dirty="0">
                  <a:solidFill>
                    <a:srgbClr val="1E5D39"/>
                  </a:solidFill>
                  <a:latin typeface="Arial"/>
                  <a:ea typeface="Arial"/>
                  <a:cs typeface="Arial"/>
                  <a:sym typeface="Arial"/>
                </a:rPr>
                <a:t>Introduction</a:t>
              </a:r>
              <a:endParaRPr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98FE9934-CE48-113D-9A8A-74B49F05C2DF}"/>
              </a:ext>
            </a:extLst>
          </p:cNvPr>
          <p:cNvSpPr/>
          <p:nvPr/>
        </p:nvSpPr>
        <p:spPr>
          <a:xfrm>
            <a:off x="116114" y="3545114"/>
            <a:ext cx="9797143" cy="313145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About Company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Adventure Works Cycles sells metal and composite bicycles globally, with a base in Washington and a manufacturing plant in Mexico. They aim to expand their market share by targeting customers, extending availability, and reducing costs.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 overview –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presentation contains business scope, conclusion and the connection of dataset. </a:t>
            </a:r>
          </a:p>
          <a:p>
            <a:pPr>
              <a:lnSpc>
                <a:spcPct val="150000"/>
              </a:lnSpc>
            </a:pP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D5F804-38A9-B760-EAE1-362CA1497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959" y="148220"/>
            <a:ext cx="1522934" cy="1240155"/>
          </a:xfrm>
          <a:prstGeom prst="rect">
            <a:avLst/>
          </a:prstGeom>
        </p:spPr>
      </p:pic>
      <p:sp>
        <p:nvSpPr>
          <p:cNvPr id="5" name="Google Shape;253;p8">
            <a:extLst>
              <a:ext uri="{FF2B5EF4-FFF2-40B4-BE49-F238E27FC236}">
                <a16:creationId xmlns:a16="http://schemas.microsoft.com/office/drawing/2014/main" id="{CC11F9DC-0536-4CD5-6F95-C4289C418D11}"/>
              </a:ext>
            </a:extLst>
          </p:cNvPr>
          <p:cNvSpPr/>
          <p:nvPr/>
        </p:nvSpPr>
        <p:spPr>
          <a:xfrm>
            <a:off x="6880055" y="1980554"/>
            <a:ext cx="1648873" cy="1611612"/>
          </a:xfrm>
          <a:custGeom>
            <a:avLst/>
            <a:gdLst/>
            <a:ahLst/>
            <a:cxnLst/>
            <a:rect l="l" t="t" r="r" b="b"/>
            <a:pathLst>
              <a:path w="3094546" h="2711596" extrusionOk="0">
                <a:moveTo>
                  <a:pt x="0" y="0"/>
                </a:moveTo>
                <a:lnTo>
                  <a:pt x="3094546" y="0"/>
                </a:lnTo>
                <a:lnTo>
                  <a:pt x="3094546" y="2711596"/>
                </a:lnTo>
                <a:lnTo>
                  <a:pt x="0" y="27115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Racing Bike">
                <a:extLst>
                  <a:ext uri="{FF2B5EF4-FFF2-40B4-BE49-F238E27FC236}">
                    <a16:creationId xmlns:a16="http://schemas.microsoft.com/office/drawing/2014/main" id="{05AA129F-0D88-5B81-5133-F94DDA42DF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28124343"/>
                  </p:ext>
                </p:extLst>
              </p:nvPr>
            </p:nvGraphicFramePr>
            <p:xfrm>
              <a:off x="9473588" y="2326454"/>
              <a:ext cx="7900012" cy="6427801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7900012" cy="6427801"/>
                    </a:xfrm>
                    <a:prstGeom prst="rect">
                      <a:avLst/>
                    </a:prstGeom>
                  </am3d:spPr>
                  <am3d:camera>
                    <am3d:pos x="0" y="0" z="540327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5285" d="1000000"/>
                    <am3d:preTrans dx="987540" dy="-9768780" dz="-1128587"/>
                    <am3d:scale>
                      <am3d:sx n="1000000" d="1000000"/>
                      <am3d:sy n="1000000" d="1000000"/>
                      <am3d:sz n="1000000" d="1000000"/>
                    </am3d:scale>
                    <am3d:rot ax="756348" ay="-2478773" az="-503898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05375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Racing Bike">
                <a:extLst>
                  <a:ext uri="{FF2B5EF4-FFF2-40B4-BE49-F238E27FC236}">
                    <a16:creationId xmlns:a16="http://schemas.microsoft.com/office/drawing/2014/main" id="{05AA129F-0D88-5B81-5133-F94DDA42DF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73588" y="2326454"/>
                <a:ext cx="7900012" cy="642780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3"/>
          <p:cNvGrpSpPr/>
          <p:nvPr/>
        </p:nvGrpSpPr>
        <p:grpSpPr>
          <a:xfrm>
            <a:off x="0" y="8997913"/>
            <a:ext cx="18288000" cy="1289087"/>
            <a:chOff x="0" y="-95250"/>
            <a:chExt cx="4816593" cy="339512"/>
          </a:xfrm>
        </p:grpSpPr>
        <p:sp>
          <p:nvSpPr>
            <p:cNvPr id="122" name="Google Shape;122;p3"/>
            <p:cNvSpPr/>
            <p:nvPr/>
          </p:nvSpPr>
          <p:spPr>
            <a:xfrm>
              <a:off x="0" y="0"/>
              <a:ext cx="4816592" cy="244262"/>
            </a:xfrm>
            <a:custGeom>
              <a:avLst/>
              <a:gdLst/>
              <a:ahLst/>
              <a:cxnLst/>
              <a:rect l="l" t="t" r="r" b="b"/>
              <a:pathLst>
                <a:path w="4816592" h="244262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44262"/>
                  </a:lnTo>
                  <a:lnTo>
                    <a:pt x="0" y="244262"/>
                  </a:lnTo>
                  <a:close/>
                </a:path>
              </a:pathLst>
            </a:custGeom>
            <a:solidFill>
              <a:srgbClr val="287C4C"/>
            </a:solidFill>
            <a:ln>
              <a:noFill/>
            </a:ln>
          </p:spPr>
        </p:sp>
        <p:sp>
          <p:nvSpPr>
            <p:cNvPr id="123" name="Google Shape;123;p3"/>
            <p:cNvSpPr txBox="1"/>
            <p:nvPr/>
          </p:nvSpPr>
          <p:spPr>
            <a:xfrm>
              <a:off x="0" y="-95250"/>
              <a:ext cx="4816593" cy="3395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" name="Google Shape;124;p3"/>
          <p:cNvSpPr/>
          <p:nvPr/>
        </p:nvSpPr>
        <p:spPr>
          <a:xfrm>
            <a:off x="-72021" y="-5092854"/>
            <a:ext cx="18432042" cy="14698598"/>
          </a:xfrm>
          <a:custGeom>
            <a:avLst/>
            <a:gdLst/>
            <a:ahLst/>
            <a:cxnLst/>
            <a:rect l="l" t="t" r="r" b="b"/>
            <a:pathLst>
              <a:path w="18432042" h="14698598" extrusionOk="0">
                <a:moveTo>
                  <a:pt x="0" y="0"/>
                </a:moveTo>
                <a:lnTo>
                  <a:pt x="18432042" y="0"/>
                </a:lnTo>
                <a:lnTo>
                  <a:pt x="18432042" y="14698599"/>
                </a:lnTo>
                <a:lnTo>
                  <a:pt x="0" y="146985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25" name="Google Shape;125;p3"/>
          <p:cNvGrpSpPr/>
          <p:nvPr/>
        </p:nvGrpSpPr>
        <p:grpSpPr>
          <a:xfrm rot="-5400000">
            <a:off x="28962" y="4224595"/>
            <a:ext cx="6239338" cy="4765042"/>
            <a:chOff x="0" y="-95250"/>
            <a:chExt cx="1643282" cy="1254991"/>
          </a:xfrm>
        </p:grpSpPr>
        <p:sp>
          <p:nvSpPr>
            <p:cNvPr id="126" name="Google Shape;126;p3"/>
            <p:cNvSpPr/>
            <p:nvPr/>
          </p:nvSpPr>
          <p:spPr>
            <a:xfrm>
              <a:off x="0" y="0"/>
              <a:ext cx="1643282" cy="1159741"/>
            </a:xfrm>
            <a:custGeom>
              <a:avLst/>
              <a:gdLst/>
              <a:ahLst/>
              <a:cxnLst/>
              <a:rect l="l" t="t" r="r" b="b"/>
              <a:pathLst>
                <a:path w="1643282" h="1159741" extrusionOk="0">
                  <a:moveTo>
                    <a:pt x="63282" y="0"/>
                  </a:moveTo>
                  <a:lnTo>
                    <a:pt x="1580000" y="0"/>
                  </a:lnTo>
                  <a:cubicBezTo>
                    <a:pt x="1596784" y="0"/>
                    <a:pt x="1612880" y="6667"/>
                    <a:pt x="1624748" y="18535"/>
                  </a:cubicBezTo>
                  <a:cubicBezTo>
                    <a:pt x="1636615" y="30403"/>
                    <a:pt x="1643282" y="46499"/>
                    <a:pt x="1643282" y="63282"/>
                  </a:cubicBezTo>
                  <a:lnTo>
                    <a:pt x="1643282" y="1096459"/>
                  </a:lnTo>
                  <a:cubicBezTo>
                    <a:pt x="1643282" y="1113242"/>
                    <a:pt x="1636615" y="1129338"/>
                    <a:pt x="1624748" y="1141206"/>
                  </a:cubicBezTo>
                  <a:cubicBezTo>
                    <a:pt x="1612880" y="1153073"/>
                    <a:pt x="1596784" y="1159741"/>
                    <a:pt x="1580000" y="1159741"/>
                  </a:cubicBezTo>
                  <a:lnTo>
                    <a:pt x="63282" y="1159741"/>
                  </a:lnTo>
                  <a:cubicBezTo>
                    <a:pt x="46499" y="1159741"/>
                    <a:pt x="30403" y="1153073"/>
                    <a:pt x="18535" y="1141206"/>
                  </a:cubicBezTo>
                  <a:cubicBezTo>
                    <a:pt x="6667" y="1129338"/>
                    <a:pt x="0" y="1113242"/>
                    <a:pt x="0" y="1096459"/>
                  </a:cubicBezTo>
                  <a:lnTo>
                    <a:pt x="0" y="63282"/>
                  </a:lnTo>
                  <a:cubicBezTo>
                    <a:pt x="0" y="46499"/>
                    <a:pt x="6667" y="30403"/>
                    <a:pt x="18535" y="18535"/>
                  </a:cubicBezTo>
                  <a:cubicBezTo>
                    <a:pt x="30403" y="6667"/>
                    <a:pt x="46499" y="0"/>
                    <a:pt x="63282" y="0"/>
                  </a:cubicBezTo>
                  <a:close/>
                </a:path>
              </a:pathLst>
            </a:custGeom>
            <a:gradFill>
              <a:gsLst>
                <a:gs pos="0">
                  <a:srgbClr val="88BD51"/>
                </a:gs>
                <a:gs pos="100000">
                  <a:srgbClr val="1F5D39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 txBox="1"/>
            <p:nvPr/>
          </p:nvSpPr>
          <p:spPr>
            <a:xfrm>
              <a:off x="0" y="-95250"/>
              <a:ext cx="1643282" cy="12549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" name="Google Shape;128;p3"/>
          <p:cNvGrpSpPr/>
          <p:nvPr/>
        </p:nvGrpSpPr>
        <p:grpSpPr>
          <a:xfrm rot="-5400000">
            <a:off x="5843505" y="4224595"/>
            <a:ext cx="6239338" cy="4765042"/>
            <a:chOff x="0" y="-95250"/>
            <a:chExt cx="1643282" cy="1254991"/>
          </a:xfrm>
        </p:grpSpPr>
        <p:sp>
          <p:nvSpPr>
            <p:cNvPr id="129" name="Google Shape;129;p3"/>
            <p:cNvSpPr/>
            <p:nvPr/>
          </p:nvSpPr>
          <p:spPr>
            <a:xfrm>
              <a:off x="0" y="0"/>
              <a:ext cx="1643282" cy="1159741"/>
            </a:xfrm>
            <a:custGeom>
              <a:avLst/>
              <a:gdLst/>
              <a:ahLst/>
              <a:cxnLst/>
              <a:rect l="l" t="t" r="r" b="b"/>
              <a:pathLst>
                <a:path w="1643282" h="1159741" extrusionOk="0">
                  <a:moveTo>
                    <a:pt x="63282" y="0"/>
                  </a:moveTo>
                  <a:lnTo>
                    <a:pt x="1580000" y="0"/>
                  </a:lnTo>
                  <a:cubicBezTo>
                    <a:pt x="1596784" y="0"/>
                    <a:pt x="1612880" y="6667"/>
                    <a:pt x="1624748" y="18535"/>
                  </a:cubicBezTo>
                  <a:cubicBezTo>
                    <a:pt x="1636615" y="30403"/>
                    <a:pt x="1643282" y="46499"/>
                    <a:pt x="1643282" y="63282"/>
                  </a:cubicBezTo>
                  <a:lnTo>
                    <a:pt x="1643282" y="1096459"/>
                  </a:lnTo>
                  <a:cubicBezTo>
                    <a:pt x="1643282" y="1113242"/>
                    <a:pt x="1636615" y="1129338"/>
                    <a:pt x="1624748" y="1141206"/>
                  </a:cubicBezTo>
                  <a:cubicBezTo>
                    <a:pt x="1612880" y="1153073"/>
                    <a:pt x="1596784" y="1159741"/>
                    <a:pt x="1580000" y="1159741"/>
                  </a:cubicBezTo>
                  <a:lnTo>
                    <a:pt x="63282" y="1159741"/>
                  </a:lnTo>
                  <a:cubicBezTo>
                    <a:pt x="46499" y="1159741"/>
                    <a:pt x="30403" y="1153073"/>
                    <a:pt x="18535" y="1141206"/>
                  </a:cubicBezTo>
                  <a:cubicBezTo>
                    <a:pt x="6667" y="1129338"/>
                    <a:pt x="0" y="1113242"/>
                    <a:pt x="0" y="1096459"/>
                  </a:cubicBezTo>
                  <a:lnTo>
                    <a:pt x="0" y="63282"/>
                  </a:lnTo>
                  <a:cubicBezTo>
                    <a:pt x="0" y="46499"/>
                    <a:pt x="6667" y="30403"/>
                    <a:pt x="18535" y="18535"/>
                  </a:cubicBezTo>
                  <a:cubicBezTo>
                    <a:pt x="30403" y="6667"/>
                    <a:pt x="46499" y="0"/>
                    <a:pt x="63282" y="0"/>
                  </a:cubicBezTo>
                  <a:close/>
                </a:path>
              </a:pathLst>
            </a:custGeom>
            <a:gradFill>
              <a:gsLst>
                <a:gs pos="0">
                  <a:srgbClr val="88BD51"/>
                </a:gs>
                <a:gs pos="100000">
                  <a:srgbClr val="1F5D39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 txBox="1"/>
            <p:nvPr/>
          </p:nvSpPr>
          <p:spPr>
            <a:xfrm>
              <a:off x="0" y="-95250"/>
              <a:ext cx="1643282" cy="12549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" name="Google Shape;131;p3"/>
          <p:cNvGrpSpPr/>
          <p:nvPr/>
        </p:nvGrpSpPr>
        <p:grpSpPr>
          <a:xfrm rot="-5400000">
            <a:off x="11658048" y="4224595"/>
            <a:ext cx="6239338" cy="4765042"/>
            <a:chOff x="0" y="-95250"/>
            <a:chExt cx="1643282" cy="1254991"/>
          </a:xfrm>
        </p:grpSpPr>
        <p:sp>
          <p:nvSpPr>
            <p:cNvPr id="132" name="Google Shape;132;p3"/>
            <p:cNvSpPr/>
            <p:nvPr/>
          </p:nvSpPr>
          <p:spPr>
            <a:xfrm>
              <a:off x="0" y="0"/>
              <a:ext cx="1643282" cy="1159741"/>
            </a:xfrm>
            <a:custGeom>
              <a:avLst/>
              <a:gdLst/>
              <a:ahLst/>
              <a:cxnLst/>
              <a:rect l="l" t="t" r="r" b="b"/>
              <a:pathLst>
                <a:path w="1643282" h="1159741" extrusionOk="0">
                  <a:moveTo>
                    <a:pt x="63282" y="0"/>
                  </a:moveTo>
                  <a:lnTo>
                    <a:pt x="1580000" y="0"/>
                  </a:lnTo>
                  <a:cubicBezTo>
                    <a:pt x="1596784" y="0"/>
                    <a:pt x="1612880" y="6667"/>
                    <a:pt x="1624748" y="18535"/>
                  </a:cubicBezTo>
                  <a:cubicBezTo>
                    <a:pt x="1636615" y="30403"/>
                    <a:pt x="1643282" y="46499"/>
                    <a:pt x="1643282" y="63282"/>
                  </a:cubicBezTo>
                  <a:lnTo>
                    <a:pt x="1643282" y="1096459"/>
                  </a:lnTo>
                  <a:cubicBezTo>
                    <a:pt x="1643282" y="1113242"/>
                    <a:pt x="1636615" y="1129338"/>
                    <a:pt x="1624748" y="1141206"/>
                  </a:cubicBezTo>
                  <a:cubicBezTo>
                    <a:pt x="1612880" y="1153073"/>
                    <a:pt x="1596784" y="1159741"/>
                    <a:pt x="1580000" y="1159741"/>
                  </a:cubicBezTo>
                  <a:lnTo>
                    <a:pt x="63282" y="1159741"/>
                  </a:lnTo>
                  <a:cubicBezTo>
                    <a:pt x="46499" y="1159741"/>
                    <a:pt x="30403" y="1153073"/>
                    <a:pt x="18535" y="1141206"/>
                  </a:cubicBezTo>
                  <a:cubicBezTo>
                    <a:pt x="6667" y="1129338"/>
                    <a:pt x="0" y="1113242"/>
                    <a:pt x="0" y="1096459"/>
                  </a:cubicBezTo>
                  <a:lnTo>
                    <a:pt x="0" y="63282"/>
                  </a:lnTo>
                  <a:cubicBezTo>
                    <a:pt x="0" y="46499"/>
                    <a:pt x="6667" y="30403"/>
                    <a:pt x="18535" y="18535"/>
                  </a:cubicBezTo>
                  <a:cubicBezTo>
                    <a:pt x="30403" y="6667"/>
                    <a:pt x="46499" y="0"/>
                    <a:pt x="63282" y="0"/>
                  </a:cubicBezTo>
                  <a:close/>
                </a:path>
              </a:pathLst>
            </a:custGeom>
            <a:gradFill>
              <a:gsLst>
                <a:gs pos="0">
                  <a:srgbClr val="88BD51"/>
                </a:gs>
                <a:gs pos="100000">
                  <a:srgbClr val="1F5D39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 txBox="1"/>
            <p:nvPr/>
          </p:nvSpPr>
          <p:spPr>
            <a:xfrm>
              <a:off x="0" y="-95250"/>
              <a:ext cx="1643282" cy="12549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" name="Google Shape;134;p3"/>
          <p:cNvSpPr/>
          <p:nvPr/>
        </p:nvSpPr>
        <p:spPr>
          <a:xfrm>
            <a:off x="8928826" y="6283340"/>
            <a:ext cx="10100976" cy="4003660"/>
          </a:xfrm>
          <a:custGeom>
            <a:avLst/>
            <a:gdLst/>
            <a:ahLst/>
            <a:cxnLst/>
            <a:rect l="l" t="t" r="r" b="b"/>
            <a:pathLst>
              <a:path w="10100976" h="4003660" extrusionOk="0">
                <a:moveTo>
                  <a:pt x="0" y="0"/>
                </a:moveTo>
                <a:lnTo>
                  <a:pt x="10100975" y="0"/>
                </a:lnTo>
                <a:lnTo>
                  <a:pt x="10100975" y="4003660"/>
                </a:lnTo>
                <a:lnTo>
                  <a:pt x="0" y="40036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5" name="Google Shape;135;p3"/>
          <p:cNvSpPr/>
          <p:nvPr/>
        </p:nvSpPr>
        <p:spPr>
          <a:xfrm>
            <a:off x="-891758" y="6786777"/>
            <a:ext cx="6163311" cy="3126480"/>
          </a:xfrm>
          <a:custGeom>
            <a:avLst/>
            <a:gdLst/>
            <a:ahLst/>
            <a:cxnLst/>
            <a:rect l="l" t="t" r="r" b="b"/>
            <a:pathLst>
              <a:path w="6163311" h="3126480" extrusionOk="0">
                <a:moveTo>
                  <a:pt x="0" y="0"/>
                </a:moveTo>
                <a:lnTo>
                  <a:pt x="6163311" y="0"/>
                </a:lnTo>
                <a:lnTo>
                  <a:pt x="6163311" y="3126480"/>
                </a:lnTo>
                <a:lnTo>
                  <a:pt x="0" y="31264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6" name="Google Shape;136;p3"/>
          <p:cNvSpPr txBox="1"/>
          <p:nvPr/>
        </p:nvSpPr>
        <p:spPr>
          <a:xfrm>
            <a:off x="1554934" y="4861355"/>
            <a:ext cx="3549046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Sales analysis, customer insights, product assessment.</a:t>
            </a:r>
            <a:endParaRPr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Google Shape;137;p3"/>
          <p:cNvSpPr txBox="1"/>
          <p:nvPr/>
        </p:nvSpPr>
        <p:spPr>
          <a:xfrm>
            <a:off x="7349133" y="4861355"/>
            <a:ext cx="3589735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Adventure  works data set, data connection overview</a:t>
            </a:r>
            <a:endParaRPr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Google Shape;139;p3"/>
          <p:cNvSpPr/>
          <p:nvPr/>
        </p:nvSpPr>
        <p:spPr>
          <a:xfrm rot="993108">
            <a:off x="16913800" y="6506303"/>
            <a:ext cx="725139" cy="1204913"/>
          </a:xfrm>
          <a:custGeom>
            <a:avLst/>
            <a:gdLst/>
            <a:ahLst/>
            <a:cxnLst/>
            <a:rect l="l" t="t" r="r" b="b"/>
            <a:pathLst>
              <a:path w="725139" h="1204913" extrusionOk="0">
                <a:moveTo>
                  <a:pt x="0" y="0"/>
                </a:moveTo>
                <a:lnTo>
                  <a:pt x="725139" y="0"/>
                </a:lnTo>
                <a:lnTo>
                  <a:pt x="725139" y="1204914"/>
                </a:lnTo>
                <a:lnTo>
                  <a:pt x="0" y="12049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0" name="Google Shape;140;p3"/>
          <p:cNvSpPr txBox="1"/>
          <p:nvPr/>
        </p:nvSpPr>
        <p:spPr>
          <a:xfrm>
            <a:off x="1681818" y="729088"/>
            <a:ext cx="14924363" cy="2061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8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56" b="0" i="0" u="none" strike="noStrike" cap="none" dirty="0">
                <a:solidFill>
                  <a:srgbClr val="1E5D39"/>
                </a:solidFill>
                <a:latin typeface="Arial"/>
                <a:ea typeface="Arial"/>
                <a:cs typeface="Arial"/>
                <a:sym typeface="Arial"/>
              </a:rPr>
              <a:t>Table of Contents</a:t>
            </a:r>
            <a:endParaRPr dirty="0"/>
          </a:p>
        </p:txBody>
      </p:sp>
      <p:sp>
        <p:nvSpPr>
          <p:cNvPr id="141" name="Google Shape;141;p3"/>
          <p:cNvSpPr txBox="1"/>
          <p:nvPr/>
        </p:nvSpPr>
        <p:spPr>
          <a:xfrm>
            <a:off x="1242336" y="4180210"/>
            <a:ext cx="4174243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>
                <a:solidFill>
                  <a:schemeClr val="bg1"/>
                </a:solidFill>
              </a:rPr>
              <a:t>Business Scope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142" name="Google Shape;142;p3"/>
          <p:cNvSpPr txBox="1"/>
          <p:nvPr/>
        </p:nvSpPr>
        <p:spPr>
          <a:xfrm>
            <a:off x="7056879" y="4180210"/>
            <a:ext cx="4174243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>
                <a:solidFill>
                  <a:schemeClr val="bg1"/>
                </a:solidFill>
              </a:rPr>
              <a:t>Data Model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143" name="Google Shape;143;p3"/>
          <p:cNvSpPr txBox="1"/>
          <p:nvPr/>
        </p:nvSpPr>
        <p:spPr>
          <a:xfrm>
            <a:off x="12871421" y="4180210"/>
            <a:ext cx="4174243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lata"/>
              </a:rPr>
              <a:t>Conclusion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Google Shape;144;p3"/>
          <p:cNvSpPr txBox="1"/>
          <p:nvPr/>
        </p:nvSpPr>
        <p:spPr>
          <a:xfrm>
            <a:off x="13310904" y="4861355"/>
            <a:ext cx="3295278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Briefly elaborate on what you want to discuss. 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5" name="Google Shape;145;p3"/>
          <p:cNvSpPr/>
          <p:nvPr/>
        </p:nvSpPr>
        <p:spPr>
          <a:xfrm rot="-3238816">
            <a:off x="1557435" y="7084595"/>
            <a:ext cx="568922" cy="945339"/>
          </a:xfrm>
          <a:custGeom>
            <a:avLst/>
            <a:gdLst/>
            <a:ahLst/>
            <a:cxnLst/>
            <a:rect l="l" t="t" r="r" b="b"/>
            <a:pathLst>
              <a:path w="568922" h="945339" extrusionOk="0">
                <a:moveTo>
                  <a:pt x="0" y="0"/>
                </a:moveTo>
                <a:lnTo>
                  <a:pt x="568922" y="0"/>
                </a:lnTo>
                <a:lnTo>
                  <a:pt x="568922" y="945338"/>
                </a:lnTo>
                <a:lnTo>
                  <a:pt x="0" y="945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6" name="Google Shape;146;p3"/>
          <p:cNvSpPr/>
          <p:nvPr/>
        </p:nvSpPr>
        <p:spPr>
          <a:xfrm rot="-449348">
            <a:off x="11349656" y="4964908"/>
            <a:ext cx="1139514" cy="1893452"/>
          </a:xfrm>
          <a:custGeom>
            <a:avLst/>
            <a:gdLst/>
            <a:ahLst/>
            <a:cxnLst/>
            <a:rect l="l" t="t" r="r" b="b"/>
            <a:pathLst>
              <a:path w="1139514" h="1893452" extrusionOk="0">
                <a:moveTo>
                  <a:pt x="0" y="0"/>
                </a:moveTo>
                <a:lnTo>
                  <a:pt x="1139514" y="0"/>
                </a:lnTo>
                <a:lnTo>
                  <a:pt x="1139514" y="1893452"/>
                </a:lnTo>
                <a:lnTo>
                  <a:pt x="0" y="18934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30D20B-445D-2C5C-573A-379E014034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489" y="335280"/>
            <a:ext cx="1700620" cy="13848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EE1862-5E14-B8C3-EF45-D71D07059D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7765485">
            <a:off x="7678392" y="7420066"/>
            <a:ext cx="2026566" cy="19400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"/>
          <p:cNvSpPr/>
          <p:nvPr/>
        </p:nvSpPr>
        <p:spPr>
          <a:xfrm>
            <a:off x="-72021" y="-5092854"/>
            <a:ext cx="18432042" cy="14698598"/>
          </a:xfrm>
          <a:custGeom>
            <a:avLst/>
            <a:gdLst/>
            <a:ahLst/>
            <a:cxnLst/>
            <a:rect l="l" t="t" r="r" b="b"/>
            <a:pathLst>
              <a:path w="18432042" h="14698598" extrusionOk="0">
                <a:moveTo>
                  <a:pt x="0" y="0"/>
                </a:moveTo>
                <a:lnTo>
                  <a:pt x="18432042" y="0"/>
                </a:lnTo>
                <a:lnTo>
                  <a:pt x="18432042" y="14698599"/>
                </a:lnTo>
                <a:lnTo>
                  <a:pt x="0" y="146985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2" name="Google Shape;152;p4"/>
          <p:cNvSpPr/>
          <p:nvPr/>
        </p:nvSpPr>
        <p:spPr>
          <a:xfrm>
            <a:off x="2656646" y="4476556"/>
            <a:ext cx="573277" cy="816846"/>
          </a:xfrm>
          <a:custGeom>
            <a:avLst/>
            <a:gdLst/>
            <a:ahLst/>
            <a:cxnLst/>
            <a:rect l="l" t="t" r="r" b="b"/>
            <a:pathLst>
              <a:path w="573277" h="816846" extrusionOk="0">
                <a:moveTo>
                  <a:pt x="0" y="0"/>
                </a:moveTo>
                <a:lnTo>
                  <a:pt x="573278" y="0"/>
                </a:lnTo>
                <a:lnTo>
                  <a:pt x="573278" y="816846"/>
                </a:lnTo>
                <a:lnTo>
                  <a:pt x="0" y="8168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53" name="Google Shape;153;p4"/>
          <p:cNvGrpSpPr/>
          <p:nvPr/>
        </p:nvGrpSpPr>
        <p:grpSpPr>
          <a:xfrm rot="-5400000">
            <a:off x="3328745" y="2225095"/>
            <a:ext cx="4382753" cy="10215813"/>
            <a:chOff x="0" y="-95250"/>
            <a:chExt cx="2134403" cy="2335847"/>
          </a:xfrm>
        </p:grpSpPr>
        <p:sp>
          <p:nvSpPr>
            <p:cNvPr id="154" name="Google Shape;154;p4"/>
            <p:cNvSpPr/>
            <p:nvPr/>
          </p:nvSpPr>
          <p:spPr>
            <a:xfrm>
              <a:off x="0" y="0"/>
              <a:ext cx="2134403" cy="2240597"/>
            </a:xfrm>
            <a:custGeom>
              <a:avLst/>
              <a:gdLst/>
              <a:ahLst/>
              <a:cxnLst/>
              <a:rect l="l" t="t" r="r" b="b"/>
              <a:pathLst>
                <a:path w="2134403" h="2240597" extrusionOk="0">
                  <a:moveTo>
                    <a:pt x="48721" y="0"/>
                  </a:moveTo>
                  <a:lnTo>
                    <a:pt x="2085682" y="0"/>
                  </a:lnTo>
                  <a:cubicBezTo>
                    <a:pt x="2112590" y="0"/>
                    <a:pt x="2134403" y="21813"/>
                    <a:pt x="2134403" y="48721"/>
                  </a:cubicBezTo>
                  <a:lnTo>
                    <a:pt x="2134403" y="2191876"/>
                  </a:lnTo>
                  <a:cubicBezTo>
                    <a:pt x="2134403" y="2218784"/>
                    <a:pt x="2112590" y="2240597"/>
                    <a:pt x="2085682" y="2240597"/>
                  </a:cubicBezTo>
                  <a:lnTo>
                    <a:pt x="48721" y="2240597"/>
                  </a:lnTo>
                  <a:cubicBezTo>
                    <a:pt x="21813" y="2240597"/>
                    <a:pt x="0" y="2218784"/>
                    <a:pt x="0" y="2191876"/>
                  </a:cubicBezTo>
                  <a:lnTo>
                    <a:pt x="0" y="48721"/>
                  </a:lnTo>
                  <a:cubicBezTo>
                    <a:pt x="0" y="21813"/>
                    <a:pt x="21813" y="0"/>
                    <a:pt x="48721" y="0"/>
                  </a:cubicBezTo>
                  <a:close/>
                </a:path>
              </a:pathLst>
            </a:custGeom>
            <a:gradFill>
              <a:gsLst>
                <a:gs pos="0">
                  <a:srgbClr val="88BD51"/>
                </a:gs>
                <a:gs pos="100000">
                  <a:srgbClr val="1F5D39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4"/>
            <p:cNvSpPr txBox="1"/>
            <p:nvPr/>
          </p:nvSpPr>
          <p:spPr>
            <a:xfrm>
              <a:off x="0" y="-95250"/>
              <a:ext cx="2134403" cy="2335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" name="Google Shape;156;p4"/>
          <p:cNvSpPr/>
          <p:nvPr/>
        </p:nvSpPr>
        <p:spPr>
          <a:xfrm>
            <a:off x="776014" y="1988691"/>
            <a:ext cx="1557164" cy="3345469"/>
          </a:xfrm>
          <a:custGeom>
            <a:avLst/>
            <a:gdLst/>
            <a:ahLst/>
            <a:cxnLst/>
            <a:rect l="l" t="t" r="r" b="b"/>
            <a:pathLst>
              <a:path w="1557164" h="3345469" extrusionOk="0">
                <a:moveTo>
                  <a:pt x="0" y="0"/>
                </a:moveTo>
                <a:lnTo>
                  <a:pt x="1557164" y="0"/>
                </a:lnTo>
                <a:lnTo>
                  <a:pt x="1557164" y="3345469"/>
                </a:lnTo>
                <a:lnTo>
                  <a:pt x="0" y="33454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8" name="Google Shape;158;p4"/>
          <p:cNvSpPr/>
          <p:nvPr/>
        </p:nvSpPr>
        <p:spPr>
          <a:xfrm>
            <a:off x="2454609" y="3231077"/>
            <a:ext cx="977351" cy="1381859"/>
          </a:xfrm>
          <a:custGeom>
            <a:avLst/>
            <a:gdLst/>
            <a:ahLst/>
            <a:cxnLst/>
            <a:rect l="l" t="t" r="r" b="b"/>
            <a:pathLst>
              <a:path w="977351" h="1381859" extrusionOk="0">
                <a:moveTo>
                  <a:pt x="0" y="0"/>
                </a:moveTo>
                <a:lnTo>
                  <a:pt x="977351" y="0"/>
                </a:lnTo>
                <a:lnTo>
                  <a:pt x="977351" y="1381859"/>
                </a:lnTo>
                <a:lnTo>
                  <a:pt x="0" y="13818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0" name="Google Shape;160;p4"/>
          <p:cNvSpPr txBox="1"/>
          <p:nvPr/>
        </p:nvSpPr>
        <p:spPr>
          <a:xfrm>
            <a:off x="1350174" y="5385609"/>
            <a:ext cx="7654459" cy="3508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Business Scope</a:t>
            </a:r>
          </a:p>
          <a:p>
            <a:pPr marL="0" marR="0" lvl="0" indent="0" algn="ctr" rtl="0">
              <a:lnSpc>
                <a:spcPct val="95003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600" dirty="0">
              <a:solidFill>
                <a:schemeClr val="bg1"/>
              </a:solidFill>
            </a:endParaRPr>
          </a:p>
          <a:p>
            <a:pPr marL="0" marR="0" lvl="0" indent="0" algn="ctr" rtl="0">
              <a:lnSpc>
                <a:spcPct val="9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sales analysis </a:t>
            </a:r>
            <a:r>
              <a:rPr lang="en-US" sz="2000" dirty="0">
                <a:solidFill>
                  <a:schemeClr val="bg1"/>
                </a:solidFill>
              </a:rPr>
              <a:t>–</a:t>
            </a:r>
          </a:p>
          <a:p>
            <a:pPr marL="342900" marR="0" lvl="0" indent="-342900" algn="ctr" rtl="0">
              <a:lnSpc>
                <a:spcPct val="95003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 gave us an insight from year  2010 – 2014 year ; 2013 year being the most profitable followed by  2012 and 2011 lowest sales were detected in 2010 &amp; 2014.</a:t>
            </a:r>
          </a:p>
          <a:p>
            <a:pPr marR="0" lvl="0" algn="ctr" rtl="0">
              <a:lnSpc>
                <a:spcPct val="95003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bg1"/>
              </a:solidFill>
            </a:endParaRPr>
          </a:p>
          <a:p>
            <a:pPr marL="342900" marR="0" lvl="0" indent="-342900" algn="ctr" rtl="0">
              <a:lnSpc>
                <a:spcPct val="95003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 terms of sales we can see there's an immense surge up in the month of December of every year.</a:t>
            </a:r>
          </a:p>
          <a:p>
            <a:pPr marL="0" marR="0" lvl="0" indent="0" algn="ctr" rtl="0">
              <a:lnSpc>
                <a:spcPct val="9500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FCF168-0BAE-14E2-3037-6117A0851F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998" y="597686"/>
            <a:ext cx="1558582" cy="1269184"/>
          </a:xfrm>
          <a:prstGeom prst="rect">
            <a:avLst/>
          </a:prstGeom>
        </p:spPr>
      </p:pic>
      <p:grpSp>
        <p:nvGrpSpPr>
          <p:cNvPr id="5" name="Google Shape;153;p4">
            <a:extLst>
              <a:ext uri="{FF2B5EF4-FFF2-40B4-BE49-F238E27FC236}">
                <a16:creationId xmlns:a16="http://schemas.microsoft.com/office/drawing/2014/main" id="{9E087D10-47DA-F76E-E6DE-F306FCBBD5E1}"/>
              </a:ext>
            </a:extLst>
          </p:cNvPr>
          <p:cNvGrpSpPr/>
          <p:nvPr/>
        </p:nvGrpSpPr>
        <p:grpSpPr>
          <a:xfrm rot="-5400000">
            <a:off x="11218576" y="4133850"/>
            <a:ext cx="4382753" cy="6403300"/>
            <a:chOff x="0" y="-95250"/>
            <a:chExt cx="2134403" cy="2335847"/>
          </a:xfrm>
        </p:grpSpPr>
        <p:sp>
          <p:nvSpPr>
            <p:cNvPr id="6" name="Google Shape;154;p4">
              <a:extLst>
                <a:ext uri="{FF2B5EF4-FFF2-40B4-BE49-F238E27FC236}">
                  <a16:creationId xmlns:a16="http://schemas.microsoft.com/office/drawing/2014/main" id="{8530625A-878C-CE67-C10F-5212BCC4FF2B}"/>
                </a:ext>
              </a:extLst>
            </p:cNvPr>
            <p:cNvSpPr/>
            <p:nvPr/>
          </p:nvSpPr>
          <p:spPr>
            <a:xfrm>
              <a:off x="0" y="0"/>
              <a:ext cx="2134403" cy="2240597"/>
            </a:xfrm>
            <a:custGeom>
              <a:avLst/>
              <a:gdLst/>
              <a:ahLst/>
              <a:cxnLst/>
              <a:rect l="l" t="t" r="r" b="b"/>
              <a:pathLst>
                <a:path w="2134403" h="2240597" extrusionOk="0">
                  <a:moveTo>
                    <a:pt x="48721" y="0"/>
                  </a:moveTo>
                  <a:lnTo>
                    <a:pt x="2085682" y="0"/>
                  </a:lnTo>
                  <a:cubicBezTo>
                    <a:pt x="2112590" y="0"/>
                    <a:pt x="2134403" y="21813"/>
                    <a:pt x="2134403" y="48721"/>
                  </a:cubicBezTo>
                  <a:lnTo>
                    <a:pt x="2134403" y="2191876"/>
                  </a:lnTo>
                  <a:cubicBezTo>
                    <a:pt x="2134403" y="2218784"/>
                    <a:pt x="2112590" y="2240597"/>
                    <a:pt x="2085682" y="2240597"/>
                  </a:cubicBezTo>
                  <a:lnTo>
                    <a:pt x="48721" y="2240597"/>
                  </a:lnTo>
                  <a:cubicBezTo>
                    <a:pt x="21813" y="2240597"/>
                    <a:pt x="0" y="2218784"/>
                    <a:pt x="0" y="2191876"/>
                  </a:cubicBezTo>
                  <a:lnTo>
                    <a:pt x="0" y="48721"/>
                  </a:lnTo>
                  <a:cubicBezTo>
                    <a:pt x="0" y="21813"/>
                    <a:pt x="21813" y="0"/>
                    <a:pt x="48721" y="0"/>
                  </a:cubicBezTo>
                  <a:close/>
                </a:path>
              </a:pathLst>
            </a:custGeom>
            <a:gradFill>
              <a:gsLst>
                <a:gs pos="0">
                  <a:srgbClr val="88BD51"/>
                </a:gs>
                <a:gs pos="100000">
                  <a:srgbClr val="1F5D39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5;p4">
              <a:extLst>
                <a:ext uri="{FF2B5EF4-FFF2-40B4-BE49-F238E27FC236}">
                  <a16:creationId xmlns:a16="http://schemas.microsoft.com/office/drawing/2014/main" id="{E07DAA95-834A-2F6C-B462-4B5EEA4846E2}"/>
                </a:ext>
              </a:extLst>
            </p:cNvPr>
            <p:cNvSpPr txBox="1"/>
            <p:nvPr/>
          </p:nvSpPr>
          <p:spPr>
            <a:xfrm>
              <a:off x="0" y="-95250"/>
              <a:ext cx="2134403" cy="23358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Google Shape;397;p15">
            <a:extLst>
              <a:ext uri="{FF2B5EF4-FFF2-40B4-BE49-F238E27FC236}">
                <a16:creationId xmlns:a16="http://schemas.microsoft.com/office/drawing/2014/main" id="{EA48BA71-B2ED-2B87-5CA6-FAF71E7C43A2}"/>
              </a:ext>
            </a:extLst>
          </p:cNvPr>
          <p:cNvSpPr/>
          <p:nvPr/>
        </p:nvSpPr>
        <p:spPr>
          <a:xfrm flipH="1">
            <a:off x="9482596" y="8082812"/>
            <a:ext cx="3594423" cy="1424699"/>
          </a:xfrm>
          <a:custGeom>
            <a:avLst/>
            <a:gdLst/>
            <a:ahLst/>
            <a:cxnLst/>
            <a:rect l="l" t="t" r="r" b="b"/>
            <a:pathLst>
              <a:path w="4792565" h="1899599" extrusionOk="0">
                <a:moveTo>
                  <a:pt x="4792565" y="0"/>
                </a:moveTo>
                <a:lnTo>
                  <a:pt x="0" y="0"/>
                </a:lnTo>
                <a:lnTo>
                  <a:pt x="0" y="1899599"/>
                </a:lnTo>
                <a:lnTo>
                  <a:pt x="4792565" y="1899599"/>
                </a:lnTo>
                <a:lnTo>
                  <a:pt x="4792565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" name="Google Shape;397;p15">
            <a:extLst>
              <a:ext uri="{FF2B5EF4-FFF2-40B4-BE49-F238E27FC236}">
                <a16:creationId xmlns:a16="http://schemas.microsoft.com/office/drawing/2014/main" id="{9C681AA2-ABE9-18AD-784E-B45F9CFAB8C9}"/>
              </a:ext>
            </a:extLst>
          </p:cNvPr>
          <p:cNvSpPr/>
          <p:nvPr/>
        </p:nvSpPr>
        <p:spPr>
          <a:xfrm flipH="1">
            <a:off x="12752950" y="8070321"/>
            <a:ext cx="3594423" cy="1424699"/>
          </a:xfrm>
          <a:custGeom>
            <a:avLst/>
            <a:gdLst/>
            <a:ahLst/>
            <a:cxnLst/>
            <a:rect l="l" t="t" r="r" b="b"/>
            <a:pathLst>
              <a:path w="4792565" h="1899599" extrusionOk="0">
                <a:moveTo>
                  <a:pt x="4792565" y="0"/>
                </a:moveTo>
                <a:lnTo>
                  <a:pt x="0" y="0"/>
                </a:lnTo>
                <a:lnTo>
                  <a:pt x="0" y="1899599"/>
                </a:lnTo>
                <a:lnTo>
                  <a:pt x="4792565" y="1899599"/>
                </a:lnTo>
                <a:lnTo>
                  <a:pt x="4792565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" name="Google Shape;156;p4">
            <a:extLst>
              <a:ext uri="{FF2B5EF4-FFF2-40B4-BE49-F238E27FC236}">
                <a16:creationId xmlns:a16="http://schemas.microsoft.com/office/drawing/2014/main" id="{29643CE3-D525-3A09-726B-AF482FEC1FD2}"/>
              </a:ext>
            </a:extLst>
          </p:cNvPr>
          <p:cNvSpPr/>
          <p:nvPr/>
        </p:nvSpPr>
        <p:spPr>
          <a:xfrm>
            <a:off x="14930203" y="2833141"/>
            <a:ext cx="1736070" cy="2338626"/>
          </a:xfrm>
          <a:custGeom>
            <a:avLst/>
            <a:gdLst/>
            <a:ahLst/>
            <a:cxnLst/>
            <a:rect l="l" t="t" r="r" b="b"/>
            <a:pathLst>
              <a:path w="1557164" h="3345469" extrusionOk="0">
                <a:moveTo>
                  <a:pt x="0" y="0"/>
                </a:moveTo>
                <a:lnTo>
                  <a:pt x="1557164" y="0"/>
                </a:lnTo>
                <a:lnTo>
                  <a:pt x="1557164" y="3345469"/>
                </a:lnTo>
                <a:lnTo>
                  <a:pt x="0" y="33454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" name="Google Shape;146;p3">
            <a:extLst>
              <a:ext uri="{FF2B5EF4-FFF2-40B4-BE49-F238E27FC236}">
                <a16:creationId xmlns:a16="http://schemas.microsoft.com/office/drawing/2014/main" id="{8C5FB465-75F9-558A-C322-9E08CDE196D9}"/>
              </a:ext>
            </a:extLst>
          </p:cNvPr>
          <p:cNvSpPr/>
          <p:nvPr/>
        </p:nvSpPr>
        <p:spPr>
          <a:xfrm rot="21150652">
            <a:off x="7321686" y="8220431"/>
            <a:ext cx="1139514" cy="1270665"/>
          </a:xfrm>
          <a:custGeom>
            <a:avLst/>
            <a:gdLst/>
            <a:ahLst/>
            <a:cxnLst/>
            <a:rect l="l" t="t" r="r" b="b"/>
            <a:pathLst>
              <a:path w="1139514" h="1893452" extrusionOk="0">
                <a:moveTo>
                  <a:pt x="0" y="0"/>
                </a:moveTo>
                <a:lnTo>
                  <a:pt x="1139514" y="0"/>
                </a:lnTo>
                <a:lnTo>
                  <a:pt x="1139514" y="1893452"/>
                </a:lnTo>
                <a:lnTo>
                  <a:pt x="0" y="18934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" name="Google Shape;146;p3">
            <a:extLst>
              <a:ext uri="{FF2B5EF4-FFF2-40B4-BE49-F238E27FC236}">
                <a16:creationId xmlns:a16="http://schemas.microsoft.com/office/drawing/2014/main" id="{EE849EC9-F8EA-D934-9E2E-8A7B58FC5452}"/>
              </a:ext>
            </a:extLst>
          </p:cNvPr>
          <p:cNvSpPr/>
          <p:nvPr/>
        </p:nvSpPr>
        <p:spPr>
          <a:xfrm rot="21439941">
            <a:off x="10944922" y="6478914"/>
            <a:ext cx="1139514" cy="1893452"/>
          </a:xfrm>
          <a:custGeom>
            <a:avLst/>
            <a:gdLst/>
            <a:ahLst/>
            <a:cxnLst/>
            <a:rect l="l" t="t" r="r" b="b"/>
            <a:pathLst>
              <a:path w="1139514" h="1893452" extrusionOk="0">
                <a:moveTo>
                  <a:pt x="0" y="0"/>
                </a:moveTo>
                <a:lnTo>
                  <a:pt x="1139514" y="0"/>
                </a:lnTo>
                <a:lnTo>
                  <a:pt x="1139514" y="1893452"/>
                </a:lnTo>
                <a:lnTo>
                  <a:pt x="0" y="18934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8729E1-7B86-4970-FF72-87EB472984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76919" y="3111317"/>
            <a:ext cx="2095500" cy="22955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8"/>
          <p:cNvSpPr/>
          <p:nvPr/>
        </p:nvSpPr>
        <p:spPr>
          <a:xfrm>
            <a:off x="-72021" y="-5092854"/>
            <a:ext cx="18432042" cy="14698598"/>
          </a:xfrm>
          <a:custGeom>
            <a:avLst/>
            <a:gdLst/>
            <a:ahLst/>
            <a:cxnLst/>
            <a:rect l="l" t="t" r="r" b="b"/>
            <a:pathLst>
              <a:path w="18432042" h="14698598" extrusionOk="0">
                <a:moveTo>
                  <a:pt x="0" y="0"/>
                </a:moveTo>
                <a:lnTo>
                  <a:pt x="18432042" y="0"/>
                </a:lnTo>
                <a:lnTo>
                  <a:pt x="18432042" y="14698599"/>
                </a:lnTo>
                <a:lnTo>
                  <a:pt x="0" y="146985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34" name="Google Shape;234;p8"/>
          <p:cNvGrpSpPr/>
          <p:nvPr/>
        </p:nvGrpSpPr>
        <p:grpSpPr>
          <a:xfrm>
            <a:off x="1028700" y="2671329"/>
            <a:ext cx="5199076" cy="6799622"/>
            <a:chOff x="0" y="-95250"/>
            <a:chExt cx="1288281" cy="1684881"/>
          </a:xfrm>
        </p:grpSpPr>
        <p:sp>
          <p:nvSpPr>
            <p:cNvPr id="235" name="Google Shape;235;p8"/>
            <p:cNvSpPr/>
            <p:nvPr/>
          </p:nvSpPr>
          <p:spPr>
            <a:xfrm>
              <a:off x="0" y="0"/>
              <a:ext cx="1288281" cy="1589631"/>
            </a:xfrm>
            <a:custGeom>
              <a:avLst/>
              <a:gdLst/>
              <a:ahLst/>
              <a:cxnLst/>
              <a:rect l="l" t="t" r="r" b="b"/>
              <a:pathLst>
                <a:path w="1288281" h="1589631" extrusionOk="0">
                  <a:moveTo>
                    <a:pt x="75944" y="0"/>
                  </a:moveTo>
                  <a:lnTo>
                    <a:pt x="1212337" y="0"/>
                  </a:lnTo>
                  <a:cubicBezTo>
                    <a:pt x="1232479" y="0"/>
                    <a:pt x="1251795" y="8001"/>
                    <a:pt x="1266038" y="22243"/>
                  </a:cubicBezTo>
                  <a:cubicBezTo>
                    <a:pt x="1280280" y="36486"/>
                    <a:pt x="1288281" y="55802"/>
                    <a:pt x="1288281" y="75944"/>
                  </a:cubicBezTo>
                  <a:lnTo>
                    <a:pt x="1288281" y="1513687"/>
                  </a:lnTo>
                  <a:cubicBezTo>
                    <a:pt x="1288281" y="1533829"/>
                    <a:pt x="1280280" y="1553146"/>
                    <a:pt x="1266038" y="1567388"/>
                  </a:cubicBezTo>
                  <a:cubicBezTo>
                    <a:pt x="1251795" y="1581630"/>
                    <a:pt x="1232479" y="1589631"/>
                    <a:pt x="1212337" y="1589631"/>
                  </a:cubicBezTo>
                  <a:lnTo>
                    <a:pt x="75944" y="1589631"/>
                  </a:lnTo>
                  <a:cubicBezTo>
                    <a:pt x="55802" y="1589631"/>
                    <a:pt x="36486" y="1581630"/>
                    <a:pt x="22243" y="1567388"/>
                  </a:cubicBezTo>
                  <a:cubicBezTo>
                    <a:pt x="8001" y="1553146"/>
                    <a:pt x="0" y="1533829"/>
                    <a:pt x="0" y="1513687"/>
                  </a:cubicBezTo>
                  <a:lnTo>
                    <a:pt x="0" y="75944"/>
                  </a:lnTo>
                  <a:cubicBezTo>
                    <a:pt x="0" y="55802"/>
                    <a:pt x="8001" y="36486"/>
                    <a:pt x="22243" y="22243"/>
                  </a:cubicBezTo>
                  <a:cubicBezTo>
                    <a:pt x="36486" y="8001"/>
                    <a:pt x="55802" y="0"/>
                    <a:pt x="75944" y="0"/>
                  </a:cubicBezTo>
                  <a:close/>
                </a:path>
              </a:pathLst>
            </a:custGeom>
            <a:gradFill>
              <a:gsLst>
                <a:gs pos="0">
                  <a:srgbClr val="CFF6B1"/>
                </a:gs>
                <a:gs pos="100000">
                  <a:srgbClr val="88BD5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8"/>
            <p:cNvSpPr txBox="1"/>
            <p:nvPr/>
          </p:nvSpPr>
          <p:spPr>
            <a:xfrm>
              <a:off x="0" y="-95250"/>
              <a:ext cx="1288281" cy="16848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975" tIns="53975" rIns="53975" bIns="5397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7" name="Google Shape;237;p8"/>
          <p:cNvGrpSpPr/>
          <p:nvPr/>
        </p:nvGrpSpPr>
        <p:grpSpPr>
          <a:xfrm>
            <a:off x="6529947" y="2714872"/>
            <a:ext cx="5199076" cy="6799622"/>
            <a:chOff x="0" y="-95250"/>
            <a:chExt cx="1288281" cy="1684881"/>
          </a:xfrm>
        </p:grpSpPr>
        <p:sp>
          <p:nvSpPr>
            <p:cNvPr id="238" name="Google Shape;238;p8"/>
            <p:cNvSpPr/>
            <p:nvPr/>
          </p:nvSpPr>
          <p:spPr>
            <a:xfrm>
              <a:off x="0" y="0"/>
              <a:ext cx="1288281" cy="1589631"/>
            </a:xfrm>
            <a:custGeom>
              <a:avLst/>
              <a:gdLst/>
              <a:ahLst/>
              <a:cxnLst/>
              <a:rect l="l" t="t" r="r" b="b"/>
              <a:pathLst>
                <a:path w="1288281" h="1589631" extrusionOk="0">
                  <a:moveTo>
                    <a:pt x="75944" y="0"/>
                  </a:moveTo>
                  <a:lnTo>
                    <a:pt x="1212337" y="0"/>
                  </a:lnTo>
                  <a:cubicBezTo>
                    <a:pt x="1232479" y="0"/>
                    <a:pt x="1251795" y="8001"/>
                    <a:pt x="1266038" y="22243"/>
                  </a:cubicBezTo>
                  <a:cubicBezTo>
                    <a:pt x="1280280" y="36486"/>
                    <a:pt x="1288281" y="55802"/>
                    <a:pt x="1288281" y="75944"/>
                  </a:cubicBezTo>
                  <a:lnTo>
                    <a:pt x="1288281" y="1513687"/>
                  </a:lnTo>
                  <a:cubicBezTo>
                    <a:pt x="1288281" y="1533829"/>
                    <a:pt x="1280280" y="1553146"/>
                    <a:pt x="1266038" y="1567388"/>
                  </a:cubicBezTo>
                  <a:cubicBezTo>
                    <a:pt x="1251795" y="1581630"/>
                    <a:pt x="1232479" y="1589631"/>
                    <a:pt x="1212337" y="1589631"/>
                  </a:cubicBezTo>
                  <a:lnTo>
                    <a:pt x="75944" y="1589631"/>
                  </a:lnTo>
                  <a:cubicBezTo>
                    <a:pt x="55802" y="1589631"/>
                    <a:pt x="36486" y="1581630"/>
                    <a:pt x="22243" y="1567388"/>
                  </a:cubicBezTo>
                  <a:cubicBezTo>
                    <a:pt x="8001" y="1553146"/>
                    <a:pt x="0" y="1533829"/>
                    <a:pt x="0" y="1513687"/>
                  </a:cubicBezTo>
                  <a:lnTo>
                    <a:pt x="0" y="75944"/>
                  </a:lnTo>
                  <a:cubicBezTo>
                    <a:pt x="0" y="55802"/>
                    <a:pt x="8001" y="36486"/>
                    <a:pt x="22243" y="22243"/>
                  </a:cubicBezTo>
                  <a:cubicBezTo>
                    <a:pt x="36486" y="8001"/>
                    <a:pt x="55802" y="0"/>
                    <a:pt x="75944" y="0"/>
                  </a:cubicBezTo>
                  <a:close/>
                </a:path>
              </a:pathLst>
            </a:custGeom>
            <a:gradFill>
              <a:gsLst>
                <a:gs pos="0">
                  <a:srgbClr val="CFF6B1"/>
                </a:gs>
                <a:gs pos="100000">
                  <a:srgbClr val="88BD5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8"/>
            <p:cNvSpPr txBox="1"/>
            <p:nvPr/>
          </p:nvSpPr>
          <p:spPr>
            <a:xfrm>
              <a:off x="0" y="-95250"/>
              <a:ext cx="1288281" cy="16848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975" tIns="53975" rIns="53975" bIns="5397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0" name="Google Shape;240;p8"/>
          <p:cNvSpPr/>
          <p:nvPr/>
        </p:nvSpPr>
        <p:spPr>
          <a:xfrm>
            <a:off x="7404211" y="3399350"/>
            <a:ext cx="3479579" cy="3488300"/>
          </a:xfrm>
          <a:custGeom>
            <a:avLst/>
            <a:gdLst/>
            <a:ahLst/>
            <a:cxnLst/>
            <a:rect l="l" t="t" r="r" b="b"/>
            <a:pathLst>
              <a:path w="3479579" h="3488300" extrusionOk="0">
                <a:moveTo>
                  <a:pt x="0" y="0"/>
                </a:moveTo>
                <a:lnTo>
                  <a:pt x="3479578" y="0"/>
                </a:lnTo>
                <a:lnTo>
                  <a:pt x="3479578" y="3488300"/>
                </a:lnTo>
                <a:lnTo>
                  <a:pt x="0" y="3488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1" name="Google Shape;241;p8"/>
          <p:cNvSpPr/>
          <p:nvPr/>
        </p:nvSpPr>
        <p:spPr>
          <a:xfrm>
            <a:off x="1717972" y="3429000"/>
            <a:ext cx="3479579" cy="3488300"/>
          </a:xfrm>
          <a:custGeom>
            <a:avLst/>
            <a:gdLst/>
            <a:ahLst/>
            <a:cxnLst/>
            <a:rect l="l" t="t" r="r" b="b"/>
            <a:pathLst>
              <a:path w="3479579" h="3488300" extrusionOk="0">
                <a:moveTo>
                  <a:pt x="0" y="0"/>
                </a:moveTo>
                <a:lnTo>
                  <a:pt x="3479579" y="0"/>
                </a:lnTo>
                <a:lnTo>
                  <a:pt x="3479579" y="3488300"/>
                </a:lnTo>
                <a:lnTo>
                  <a:pt x="0" y="3488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42" name="Google Shape;242;p8"/>
          <p:cNvGrpSpPr/>
          <p:nvPr/>
        </p:nvGrpSpPr>
        <p:grpSpPr>
          <a:xfrm>
            <a:off x="12060224" y="2671329"/>
            <a:ext cx="5199076" cy="6799622"/>
            <a:chOff x="0" y="-95250"/>
            <a:chExt cx="1288281" cy="1684881"/>
          </a:xfrm>
        </p:grpSpPr>
        <p:sp>
          <p:nvSpPr>
            <p:cNvPr id="243" name="Google Shape;243;p8"/>
            <p:cNvSpPr/>
            <p:nvPr/>
          </p:nvSpPr>
          <p:spPr>
            <a:xfrm>
              <a:off x="0" y="0"/>
              <a:ext cx="1288281" cy="1589631"/>
            </a:xfrm>
            <a:custGeom>
              <a:avLst/>
              <a:gdLst/>
              <a:ahLst/>
              <a:cxnLst/>
              <a:rect l="l" t="t" r="r" b="b"/>
              <a:pathLst>
                <a:path w="1288281" h="1589631" extrusionOk="0">
                  <a:moveTo>
                    <a:pt x="75944" y="0"/>
                  </a:moveTo>
                  <a:lnTo>
                    <a:pt x="1212337" y="0"/>
                  </a:lnTo>
                  <a:cubicBezTo>
                    <a:pt x="1232479" y="0"/>
                    <a:pt x="1251795" y="8001"/>
                    <a:pt x="1266038" y="22243"/>
                  </a:cubicBezTo>
                  <a:cubicBezTo>
                    <a:pt x="1280280" y="36486"/>
                    <a:pt x="1288281" y="55802"/>
                    <a:pt x="1288281" y="75944"/>
                  </a:cubicBezTo>
                  <a:lnTo>
                    <a:pt x="1288281" y="1513687"/>
                  </a:lnTo>
                  <a:cubicBezTo>
                    <a:pt x="1288281" y="1533829"/>
                    <a:pt x="1280280" y="1553146"/>
                    <a:pt x="1266038" y="1567388"/>
                  </a:cubicBezTo>
                  <a:cubicBezTo>
                    <a:pt x="1251795" y="1581630"/>
                    <a:pt x="1232479" y="1589631"/>
                    <a:pt x="1212337" y="1589631"/>
                  </a:cubicBezTo>
                  <a:lnTo>
                    <a:pt x="75944" y="1589631"/>
                  </a:lnTo>
                  <a:cubicBezTo>
                    <a:pt x="55802" y="1589631"/>
                    <a:pt x="36486" y="1581630"/>
                    <a:pt x="22243" y="1567388"/>
                  </a:cubicBezTo>
                  <a:cubicBezTo>
                    <a:pt x="8001" y="1553146"/>
                    <a:pt x="0" y="1533829"/>
                    <a:pt x="0" y="1513687"/>
                  </a:cubicBezTo>
                  <a:lnTo>
                    <a:pt x="0" y="75944"/>
                  </a:lnTo>
                  <a:cubicBezTo>
                    <a:pt x="0" y="55802"/>
                    <a:pt x="8001" y="36486"/>
                    <a:pt x="22243" y="22243"/>
                  </a:cubicBezTo>
                  <a:cubicBezTo>
                    <a:pt x="36486" y="8001"/>
                    <a:pt x="55802" y="0"/>
                    <a:pt x="75944" y="0"/>
                  </a:cubicBezTo>
                  <a:close/>
                </a:path>
              </a:pathLst>
            </a:custGeom>
            <a:gradFill>
              <a:gsLst>
                <a:gs pos="0">
                  <a:srgbClr val="CFF6B1"/>
                </a:gs>
                <a:gs pos="100000">
                  <a:srgbClr val="88BD5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8"/>
            <p:cNvSpPr txBox="1"/>
            <p:nvPr/>
          </p:nvSpPr>
          <p:spPr>
            <a:xfrm>
              <a:off x="0" y="-95250"/>
              <a:ext cx="1288281" cy="16848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975" tIns="53975" rIns="53975" bIns="53975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5" name="Google Shape;245;p8"/>
          <p:cNvSpPr/>
          <p:nvPr/>
        </p:nvSpPr>
        <p:spPr>
          <a:xfrm>
            <a:off x="15498889" y="7721600"/>
            <a:ext cx="3195511" cy="2044700"/>
          </a:xfrm>
          <a:custGeom>
            <a:avLst/>
            <a:gdLst/>
            <a:ahLst/>
            <a:cxnLst/>
            <a:rect l="l" t="t" r="r" b="b"/>
            <a:pathLst>
              <a:path w="6163311" h="3126480" extrusionOk="0">
                <a:moveTo>
                  <a:pt x="0" y="0"/>
                </a:moveTo>
                <a:lnTo>
                  <a:pt x="6163312" y="0"/>
                </a:lnTo>
                <a:lnTo>
                  <a:pt x="6163312" y="3126480"/>
                </a:lnTo>
                <a:lnTo>
                  <a:pt x="0" y="31264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6" name="Google Shape;246;p8"/>
          <p:cNvSpPr/>
          <p:nvPr/>
        </p:nvSpPr>
        <p:spPr>
          <a:xfrm>
            <a:off x="12944966" y="3399350"/>
            <a:ext cx="3479579" cy="3488300"/>
          </a:xfrm>
          <a:custGeom>
            <a:avLst/>
            <a:gdLst/>
            <a:ahLst/>
            <a:cxnLst/>
            <a:rect l="l" t="t" r="r" b="b"/>
            <a:pathLst>
              <a:path w="3479579" h="3488300" extrusionOk="0">
                <a:moveTo>
                  <a:pt x="0" y="0"/>
                </a:moveTo>
                <a:lnTo>
                  <a:pt x="3479579" y="0"/>
                </a:lnTo>
                <a:lnTo>
                  <a:pt x="3479579" y="3488300"/>
                </a:lnTo>
                <a:lnTo>
                  <a:pt x="0" y="3488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7" name="Google Shape;247;p8"/>
          <p:cNvSpPr/>
          <p:nvPr/>
        </p:nvSpPr>
        <p:spPr>
          <a:xfrm>
            <a:off x="12837599" y="4023661"/>
            <a:ext cx="3694314" cy="2239678"/>
          </a:xfrm>
          <a:custGeom>
            <a:avLst/>
            <a:gdLst/>
            <a:ahLst/>
            <a:cxnLst/>
            <a:rect l="l" t="t" r="r" b="b"/>
            <a:pathLst>
              <a:path w="3694314" h="2239678" extrusionOk="0">
                <a:moveTo>
                  <a:pt x="0" y="0"/>
                </a:moveTo>
                <a:lnTo>
                  <a:pt x="3694313" y="0"/>
                </a:lnTo>
                <a:lnTo>
                  <a:pt x="3694313" y="2239678"/>
                </a:lnTo>
                <a:lnTo>
                  <a:pt x="0" y="2239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48" name="Google Shape;248;p8"/>
          <p:cNvGrpSpPr/>
          <p:nvPr/>
        </p:nvGrpSpPr>
        <p:grpSpPr>
          <a:xfrm rot="-5400000">
            <a:off x="7915079" y="722083"/>
            <a:ext cx="2312699" cy="19129829"/>
            <a:chOff x="0" y="-95250"/>
            <a:chExt cx="609106" cy="5309340"/>
          </a:xfrm>
        </p:grpSpPr>
        <p:sp>
          <p:nvSpPr>
            <p:cNvPr id="249" name="Google Shape;249;p8"/>
            <p:cNvSpPr/>
            <p:nvPr/>
          </p:nvSpPr>
          <p:spPr>
            <a:xfrm>
              <a:off x="0" y="0"/>
              <a:ext cx="609106" cy="5214090"/>
            </a:xfrm>
            <a:custGeom>
              <a:avLst/>
              <a:gdLst/>
              <a:ahLst/>
              <a:cxnLst/>
              <a:rect l="l" t="t" r="r" b="b"/>
              <a:pathLst>
                <a:path w="609106" h="5214090" extrusionOk="0">
                  <a:moveTo>
                    <a:pt x="170726" y="0"/>
                  </a:moveTo>
                  <a:lnTo>
                    <a:pt x="438380" y="0"/>
                  </a:lnTo>
                  <a:cubicBezTo>
                    <a:pt x="483659" y="0"/>
                    <a:pt x="527084" y="17987"/>
                    <a:pt x="559101" y="50004"/>
                  </a:cubicBezTo>
                  <a:cubicBezTo>
                    <a:pt x="591119" y="82022"/>
                    <a:pt x="609106" y="125447"/>
                    <a:pt x="609106" y="170726"/>
                  </a:cubicBezTo>
                  <a:lnTo>
                    <a:pt x="609106" y="5043364"/>
                  </a:lnTo>
                  <a:cubicBezTo>
                    <a:pt x="609106" y="5137653"/>
                    <a:pt x="532669" y="5214090"/>
                    <a:pt x="438380" y="5214090"/>
                  </a:cubicBezTo>
                  <a:lnTo>
                    <a:pt x="170726" y="5214090"/>
                  </a:lnTo>
                  <a:cubicBezTo>
                    <a:pt x="76437" y="5214090"/>
                    <a:pt x="0" y="5137653"/>
                    <a:pt x="0" y="5043364"/>
                  </a:cubicBezTo>
                  <a:lnTo>
                    <a:pt x="0" y="170726"/>
                  </a:lnTo>
                  <a:cubicBezTo>
                    <a:pt x="0" y="76437"/>
                    <a:pt x="76437" y="0"/>
                    <a:pt x="170726" y="0"/>
                  </a:cubicBezTo>
                  <a:close/>
                </a:path>
              </a:pathLst>
            </a:custGeom>
            <a:gradFill>
              <a:gsLst>
                <a:gs pos="0">
                  <a:srgbClr val="88BD51"/>
                </a:gs>
                <a:gs pos="100000">
                  <a:srgbClr val="1F5D39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8"/>
            <p:cNvSpPr txBox="1"/>
            <p:nvPr/>
          </p:nvSpPr>
          <p:spPr>
            <a:xfrm>
              <a:off x="0" y="-95250"/>
              <a:ext cx="609106" cy="53093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1" name="Google Shape;251;p8"/>
          <p:cNvSpPr/>
          <p:nvPr/>
        </p:nvSpPr>
        <p:spPr>
          <a:xfrm>
            <a:off x="242927" y="6764408"/>
            <a:ext cx="1101378" cy="2366242"/>
          </a:xfrm>
          <a:custGeom>
            <a:avLst/>
            <a:gdLst/>
            <a:ahLst/>
            <a:cxnLst/>
            <a:rect l="l" t="t" r="r" b="b"/>
            <a:pathLst>
              <a:path w="1101378" h="2366242" extrusionOk="0">
                <a:moveTo>
                  <a:pt x="0" y="0"/>
                </a:moveTo>
                <a:lnTo>
                  <a:pt x="1101379" y="0"/>
                </a:lnTo>
                <a:lnTo>
                  <a:pt x="1101379" y="2366242"/>
                </a:lnTo>
                <a:lnTo>
                  <a:pt x="0" y="23662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2" name="Google Shape;252;p8"/>
          <p:cNvSpPr/>
          <p:nvPr/>
        </p:nvSpPr>
        <p:spPr>
          <a:xfrm>
            <a:off x="1720263" y="4023661"/>
            <a:ext cx="3649169" cy="2239678"/>
          </a:xfrm>
          <a:custGeom>
            <a:avLst/>
            <a:gdLst/>
            <a:ahLst/>
            <a:cxnLst/>
            <a:rect l="l" t="t" r="r" b="b"/>
            <a:pathLst>
              <a:path w="3649169" h="2239678" extrusionOk="0">
                <a:moveTo>
                  <a:pt x="0" y="0"/>
                </a:moveTo>
                <a:lnTo>
                  <a:pt x="3649169" y="0"/>
                </a:lnTo>
                <a:lnTo>
                  <a:pt x="3649169" y="2239678"/>
                </a:lnTo>
                <a:lnTo>
                  <a:pt x="0" y="2239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3" name="Google Shape;253;p8"/>
          <p:cNvSpPr/>
          <p:nvPr/>
        </p:nvSpPr>
        <p:spPr>
          <a:xfrm>
            <a:off x="7596727" y="3787702"/>
            <a:ext cx="3094546" cy="2711596"/>
          </a:xfrm>
          <a:custGeom>
            <a:avLst/>
            <a:gdLst/>
            <a:ahLst/>
            <a:cxnLst/>
            <a:rect l="l" t="t" r="r" b="b"/>
            <a:pathLst>
              <a:path w="3094546" h="2711596" extrusionOk="0">
                <a:moveTo>
                  <a:pt x="0" y="0"/>
                </a:moveTo>
                <a:lnTo>
                  <a:pt x="3094546" y="0"/>
                </a:lnTo>
                <a:lnTo>
                  <a:pt x="3094546" y="2711596"/>
                </a:lnTo>
                <a:lnTo>
                  <a:pt x="0" y="27115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4" name="Google Shape;254;p8"/>
          <p:cNvSpPr txBox="1"/>
          <p:nvPr/>
        </p:nvSpPr>
        <p:spPr>
          <a:xfrm>
            <a:off x="1235530" y="1041445"/>
            <a:ext cx="15816940" cy="149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dirty="0">
                <a:solidFill>
                  <a:srgbClr val="1E5D39"/>
                </a:solidFill>
              </a:rPr>
              <a:t>Business Scope</a:t>
            </a:r>
            <a:endParaRPr dirty="0"/>
          </a:p>
        </p:txBody>
      </p:sp>
      <p:sp>
        <p:nvSpPr>
          <p:cNvPr id="255" name="Google Shape;255;p8"/>
          <p:cNvSpPr txBox="1"/>
          <p:nvPr/>
        </p:nvSpPr>
        <p:spPr>
          <a:xfrm>
            <a:off x="1502589" y="7163875"/>
            <a:ext cx="4251298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Market analysis</a:t>
            </a:r>
            <a:endParaRPr sz="2800" dirty="0"/>
          </a:p>
        </p:txBody>
      </p:sp>
      <p:sp>
        <p:nvSpPr>
          <p:cNvPr id="256" name="Google Shape;256;p8"/>
          <p:cNvSpPr txBox="1"/>
          <p:nvPr/>
        </p:nvSpPr>
        <p:spPr>
          <a:xfrm>
            <a:off x="1459046" y="7634993"/>
            <a:ext cx="4251298" cy="1421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 b="0" i="0" u="none" strike="noStrike" cap="none" dirty="0">
                <a:solidFill>
                  <a:srgbClr val="143E26"/>
                </a:solidFill>
                <a:latin typeface="Arial"/>
                <a:ea typeface="Arial"/>
                <a:cs typeface="Arial"/>
                <a:sym typeface="Arial"/>
              </a:rPr>
              <a:t>.  Promotional ads helped mostly in the European area followed by </a:t>
            </a:r>
            <a:r>
              <a:rPr lang="en-US" sz="2199" dirty="0">
                <a:solidFill>
                  <a:srgbClr val="143E26"/>
                </a:solidFill>
              </a:rPr>
              <a:t>Australia</a:t>
            </a:r>
            <a:r>
              <a:rPr lang="en-US" sz="2199" b="0" i="0" u="none" strike="noStrike" cap="none" dirty="0">
                <a:solidFill>
                  <a:srgbClr val="143E26"/>
                </a:solidFill>
                <a:latin typeface="Arial"/>
                <a:ea typeface="Arial"/>
                <a:cs typeface="Arial"/>
                <a:sym typeface="Arial"/>
              </a:rPr>
              <a:t> and USA</a:t>
            </a:r>
            <a:endParaRPr dirty="0"/>
          </a:p>
        </p:txBody>
      </p:sp>
      <p:sp>
        <p:nvSpPr>
          <p:cNvPr id="257" name="Google Shape;257;p8"/>
          <p:cNvSpPr txBox="1"/>
          <p:nvPr/>
        </p:nvSpPr>
        <p:spPr>
          <a:xfrm>
            <a:off x="6944534" y="6900238"/>
            <a:ext cx="4253787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143E26"/>
                </a:solidFill>
                <a:latin typeface="Alata"/>
                <a:sym typeface="Alata"/>
              </a:rPr>
              <a:t>Customer analysis</a:t>
            </a:r>
            <a:endParaRPr sz="2800" dirty="0"/>
          </a:p>
        </p:txBody>
      </p:sp>
      <p:sp>
        <p:nvSpPr>
          <p:cNvPr id="258" name="Google Shape;258;p8"/>
          <p:cNvSpPr txBox="1"/>
          <p:nvPr/>
        </p:nvSpPr>
        <p:spPr>
          <a:xfrm>
            <a:off x="6610662" y="7286649"/>
            <a:ext cx="5141627" cy="189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Customer segment between age 25 -35 are our main segment as in of 4 years of statistical data. Mountain bike being the best seller product</a:t>
            </a:r>
            <a:endParaRPr sz="2200" dirty="0"/>
          </a:p>
        </p:txBody>
      </p:sp>
      <p:sp>
        <p:nvSpPr>
          <p:cNvPr id="259" name="Google Shape;259;p8"/>
          <p:cNvSpPr txBox="1"/>
          <p:nvPr/>
        </p:nvSpPr>
        <p:spPr>
          <a:xfrm>
            <a:off x="12532869" y="7163875"/>
            <a:ext cx="4253787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Geographical</a:t>
            </a:r>
            <a:r>
              <a:rPr lang="en-US" sz="2400" dirty="0"/>
              <a:t> </a:t>
            </a:r>
            <a:r>
              <a:rPr lang="en-US" sz="2800" dirty="0"/>
              <a:t>analysis</a:t>
            </a:r>
            <a:endParaRPr sz="2800" dirty="0"/>
          </a:p>
        </p:txBody>
      </p:sp>
      <p:sp>
        <p:nvSpPr>
          <p:cNvPr id="260" name="Google Shape;260;p8"/>
          <p:cNvSpPr txBox="1"/>
          <p:nvPr/>
        </p:nvSpPr>
        <p:spPr>
          <a:xfrm>
            <a:off x="12344183" y="7634992"/>
            <a:ext cx="4253787" cy="142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Area-wise Europe Australia, USA, Germany are giving us profit.</a:t>
            </a:r>
          </a:p>
          <a:p>
            <a:pPr marL="0" marR="0" lvl="0" indent="0" algn="ctr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5C93CB-B77B-A8FD-1760-CD3EB041A3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9297" y="524655"/>
            <a:ext cx="1255577" cy="102244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oogle Shape;379;p15"/>
          <p:cNvGrpSpPr/>
          <p:nvPr/>
        </p:nvGrpSpPr>
        <p:grpSpPr>
          <a:xfrm rot="-5400000">
            <a:off x="3840844" y="-4160158"/>
            <a:ext cx="10286999" cy="18607316"/>
            <a:chOff x="0" y="-95250"/>
            <a:chExt cx="3147852" cy="5309340"/>
          </a:xfrm>
        </p:grpSpPr>
        <p:sp>
          <p:nvSpPr>
            <p:cNvPr id="380" name="Google Shape;380;p15"/>
            <p:cNvSpPr/>
            <p:nvPr/>
          </p:nvSpPr>
          <p:spPr>
            <a:xfrm>
              <a:off x="0" y="0"/>
              <a:ext cx="3147852" cy="5214090"/>
            </a:xfrm>
            <a:custGeom>
              <a:avLst/>
              <a:gdLst/>
              <a:ahLst/>
              <a:cxnLst/>
              <a:rect l="l" t="t" r="r" b="b"/>
              <a:pathLst>
                <a:path w="3147852" h="5214090" extrusionOk="0">
                  <a:moveTo>
                    <a:pt x="33035" y="0"/>
                  </a:moveTo>
                  <a:lnTo>
                    <a:pt x="3114816" y="0"/>
                  </a:lnTo>
                  <a:cubicBezTo>
                    <a:pt x="3123578" y="0"/>
                    <a:pt x="3131981" y="3480"/>
                    <a:pt x="3138176" y="9676"/>
                  </a:cubicBezTo>
                  <a:cubicBezTo>
                    <a:pt x="3144371" y="15871"/>
                    <a:pt x="3147852" y="24274"/>
                    <a:pt x="3147852" y="33035"/>
                  </a:cubicBezTo>
                  <a:lnTo>
                    <a:pt x="3147852" y="5181055"/>
                  </a:lnTo>
                  <a:cubicBezTo>
                    <a:pt x="3147852" y="5199299"/>
                    <a:pt x="3133061" y="5214090"/>
                    <a:pt x="3114816" y="5214090"/>
                  </a:cubicBezTo>
                  <a:lnTo>
                    <a:pt x="33035" y="5214090"/>
                  </a:lnTo>
                  <a:cubicBezTo>
                    <a:pt x="14790" y="5214090"/>
                    <a:pt x="0" y="5199299"/>
                    <a:pt x="0" y="5181055"/>
                  </a:cubicBezTo>
                  <a:lnTo>
                    <a:pt x="0" y="33035"/>
                  </a:lnTo>
                  <a:cubicBezTo>
                    <a:pt x="0" y="14790"/>
                    <a:pt x="14790" y="0"/>
                    <a:pt x="33035" y="0"/>
                  </a:cubicBezTo>
                  <a:close/>
                </a:path>
              </a:pathLst>
            </a:custGeom>
            <a:gradFill>
              <a:gsLst>
                <a:gs pos="0">
                  <a:srgbClr val="88BD51"/>
                </a:gs>
                <a:gs pos="100000">
                  <a:srgbClr val="1F5D39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5"/>
            <p:cNvSpPr txBox="1"/>
            <p:nvPr/>
          </p:nvSpPr>
          <p:spPr>
            <a:xfrm>
              <a:off x="0" y="-95250"/>
              <a:ext cx="3147852" cy="53093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2" name="Google Shape;382;p15"/>
          <p:cNvGrpSpPr/>
          <p:nvPr/>
        </p:nvGrpSpPr>
        <p:grpSpPr>
          <a:xfrm rot="-5400000">
            <a:off x="4588825" y="-3577526"/>
            <a:ext cx="9082138" cy="17404443"/>
            <a:chOff x="0" y="-24850"/>
            <a:chExt cx="2392004" cy="2772351"/>
          </a:xfrm>
        </p:grpSpPr>
        <p:sp>
          <p:nvSpPr>
            <p:cNvPr id="383" name="Google Shape;383;p15"/>
            <p:cNvSpPr/>
            <p:nvPr/>
          </p:nvSpPr>
          <p:spPr>
            <a:xfrm>
              <a:off x="0" y="0"/>
              <a:ext cx="2392004" cy="2677101"/>
            </a:xfrm>
            <a:custGeom>
              <a:avLst/>
              <a:gdLst/>
              <a:ahLst/>
              <a:cxnLst/>
              <a:rect l="l" t="t" r="r" b="b"/>
              <a:pathLst>
                <a:path w="2392004" h="2677101" extrusionOk="0">
                  <a:moveTo>
                    <a:pt x="43474" y="0"/>
                  </a:moveTo>
                  <a:lnTo>
                    <a:pt x="2348530" y="0"/>
                  </a:lnTo>
                  <a:cubicBezTo>
                    <a:pt x="2360060" y="0"/>
                    <a:pt x="2371117" y="4580"/>
                    <a:pt x="2379270" y="12733"/>
                  </a:cubicBezTo>
                  <a:cubicBezTo>
                    <a:pt x="2387423" y="20886"/>
                    <a:pt x="2392004" y="31944"/>
                    <a:pt x="2392004" y="43474"/>
                  </a:cubicBezTo>
                  <a:lnTo>
                    <a:pt x="2392004" y="2633627"/>
                  </a:lnTo>
                  <a:cubicBezTo>
                    <a:pt x="2392004" y="2645157"/>
                    <a:pt x="2387423" y="2656215"/>
                    <a:pt x="2379270" y="2664368"/>
                  </a:cubicBezTo>
                  <a:cubicBezTo>
                    <a:pt x="2371117" y="2672521"/>
                    <a:pt x="2360060" y="2677101"/>
                    <a:pt x="2348530" y="2677101"/>
                  </a:cubicBezTo>
                  <a:lnTo>
                    <a:pt x="43474" y="2677101"/>
                  </a:lnTo>
                  <a:cubicBezTo>
                    <a:pt x="31944" y="2677101"/>
                    <a:pt x="20886" y="2672521"/>
                    <a:pt x="12733" y="2664368"/>
                  </a:cubicBezTo>
                  <a:cubicBezTo>
                    <a:pt x="4580" y="2656215"/>
                    <a:pt x="0" y="2645157"/>
                    <a:pt x="0" y="2633627"/>
                  </a:cubicBezTo>
                  <a:lnTo>
                    <a:pt x="0" y="43474"/>
                  </a:lnTo>
                  <a:cubicBezTo>
                    <a:pt x="0" y="31944"/>
                    <a:pt x="4580" y="20886"/>
                    <a:pt x="12733" y="12733"/>
                  </a:cubicBezTo>
                  <a:cubicBezTo>
                    <a:pt x="20886" y="4580"/>
                    <a:pt x="31944" y="0"/>
                    <a:pt x="43474" y="0"/>
                  </a:cubicBezTo>
                  <a:close/>
                </a:path>
              </a:pathLst>
            </a:custGeom>
            <a:solidFill>
              <a:srgbClr val="FFFFFF">
                <a:alpha val="26666"/>
              </a:srgbClr>
            </a:solidFill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5"/>
            <p:cNvSpPr txBox="1"/>
            <p:nvPr/>
          </p:nvSpPr>
          <p:spPr>
            <a:xfrm>
              <a:off x="0" y="-24850"/>
              <a:ext cx="2392004" cy="277235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Teardrop 4">
            <a:extLst>
              <a:ext uri="{FF2B5EF4-FFF2-40B4-BE49-F238E27FC236}">
                <a16:creationId xmlns:a16="http://schemas.microsoft.com/office/drawing/2014/main" id="{191BEA7F-7EA8-DE06-1480-77E6BBDA71B4}"/>
              </a:ext>
            </a:extLst>
          </p:cNvPr>
          <p:cNvSpPr/>
          <p:nvPr/>
        </p:nvSpPr>
        <p:spPr>
          <a:xfrm>
            <a:off x="6324600" y="5913119"/>
            <a:ext cx="2488617" cy="2072641"/>
          </a:xfrm>
          <a:prstGeom prst="teardrop">
            <a:avLst>
              <a:gd name="adj" fmla="val 184510"/>
            </a:avLst>
          </a:prstGeom>
          <a:solidFill>
            <a:srgbClr val="E67A62"/>
          </a:solidFill>
          <a:ln>
            <a:solidFill>
              <a:srgbClr val="FFC000"/>
            </a:solidFill>
          </a:ln>
          <a:scene3d>
            <a:camera prst="orthographicFront">
              <a:rot lat="0" lon="19799939" rev="0"/>
            </a:camera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Customer</a:t>
            </a:r>
            <a:endParaRPr lang="en-IN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592D635-EC81-7390-DEFC-E98E904AE330}"/>
              </a:ext>
            </a:extLst>
          </p:cNvPr>
          <p:cNvGrpSpPr/>
          <p:nvPr/>
        </p:nvGrpSpPr>
        <p:grpSpPr>
          <a:xfrm>
            <a:off x="5601698" y="2881734"/>
            <a:ext cx="2184693" cy="2139971"/>
            <a:chOff x="4673307" y="2596171"/>
            <a:chExt cx="2184693" cy="2488617"/>
          </a:xfrm>
        </p:grpSpPr>
        <p:sp>
          <p:nvSpPr>
            <p:cNvPr id="19" name="Teardrop 18">
              <a:extLst>
                <a:ext uri="{FF2B5EF4-FFF2-40B4-BE49-F238E27FC236}">
                  <a16:creationId xmlns:a16="http://schemas.microsoft.com/office/drawing/2014/main" id="{581C51FA-B544-0311-68C9-D72C76257D12}"/>
                </a:ext>
              </a:extLst>
            </p:cNvPr>
            <p:cNvSpPr/>
            <p:nvPr/>
          </p:nvSpPr>
          <p:spPr>
            <a:xfrm rot="3502308">
              <a:off x="4465319" y="2804159"/>
              <a:ext cx="2488617" cy="2072641"/>
            </a:xfrm>
            <a:prstGeom prst="teardrop">
              <a:avLst>
                <a:gd name="adj" fmla="val 184510"/>
              </a:avLst>
            </a:prstGeom>
            <a:solidFill>
              <a:srgbClr val="E67A62"/>
            </a:solidFill>
            <a:ln>
              <a:solidFill>
                <a:srgbClr val="FFC000"/>
              </a:solidFill>
            </a:ln>
            <a:scene3d>
              <a:camera prst="orthographicFront">
                <a:rot lat="0" lon="19799939" rev="0"/>
              </a:camera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8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8AB69A-2EE5-4AA3-0AD5-4D47D3156FE0}"/>
                </a:ext>
              </a:extLst>
            </p:cNvPr>
            <p:cNvSpPr txBox="1"/>
            <p:nvPr/>
          </p:nvSpPr>
          <p:spPr>
            <a:xfrm>
              <a:off x="5059680" y="3429000"/>
              <a:ext cx="17983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Sales Territory</a:t>
              </a:r>
              <a:endPara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10DF76-292F-6D85-9A4F-9F73C4AF18EF}"/>
              </a:ext>
            </a:extLst>
          </p:cNvPr>
          <p:cNvGrpSpPr/>
          <p:nvPr/>
        </p:nvGrpSpPr>
        <p:grpSpPr>
          <a:xfrm>
            <a:off x="8668697" y="894038"/>
            <a:ext cx="1787130" cy="2086779"/>
            <a:chOff x="8516297" y="589238"/>
            <a:chExt cx="1787130" cy="2086779"/>
          </a:xfrm>
        </p:grpSpPr>
        <p:sp>
          <p:nvSpPr>
            <p:cNvPr id="21" name="Teardrop 20">
              <a:extLst>
                <a:ext uri="{FF2B5EF4-FFF2-40B4-BE49-F238E27FC236}">
                  <a16:creationId xmlns:a16="http://schemas.microsoft.com/office/drawing/2014/main" id="{D014A6CC-1713-9E4D-DF6D-2069DC708EFB}"/>
                </a:ext>
              </a:extLst>
            </p:cNvPr>
            <p:cNvSpPr/>
            <p:nvPr/>
          </p:nvSpPr>
          <p:spPr>
            <a:xfrm rot="7849258">
              <a:off x="8366472" y="739063"/>
              <a:ext cx="2086779" cy="1787130"/>
            </a:xfrm>
            <a:prstGeom prst="teardrop">
              <a:avLst>
                <a:gd name="adj" fmla="val 184510"/>
              </a:avLst>
            </a:prstGeom>
            <a:solidFill>
              <a:srgbClr val="E67A62"/>
            </a:solidFill>
            <a:ln>
              <a:solidFill>
                <a:srgbClr val="FFC000"/>
              </a:solidFill>
            </a:ln>
            <a:scene3d>
              <a:camera prst="orthographicFront">
                <a:rot lat="0" lon="19799939" rev="0"/>
              </a:camera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8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8634D6A-625E-869C-EF29-892BAF0EA148}"/>
                </a:ext>
              </a:extLst>
            </p:cNvPr>
            <p:cNvSpPr txBox="1"/>
            <p:nvPr/>
          </p:nvSpPr>
          <p:spPr>
            <a:xfrm>
              <a:off x="8823960" y="1630680"/>
              <a:ext cx="1386840" cy="472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Product</a:t>
              </a:r>
              <a:endParaRPr lang="en-IN" sz="2400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0ACBBE5-02DD-AB86-BEEF-9E8761682315}"/>
              </a:ext>
            </a:extLst>
          </p:cNvPr>
          <p:cNvGrpSpPr/>
          <p:nvPr/>
        </p:nvGrpSpPr>
        <p:grpSpPr>
          <a:xfrm>
            <a:off x="11631943" y="2710583"/>
            <a:ext cx="2198917" cy="1983981"/>
            <a:chOff x="11631943" y="2710583"/>
            <a:chExt cx="2198917" cy="1983981"/>
          </a:xfrm>
        </p:grpSpPr>
        <p:sp>
          <p:nvSpPr>
            <p:cNvPr id="27" name="Teardrop 26">
              <a:extLst>
                <a:ext uri="{FF2B5EF4-FFF2-40B4-BE49-F238E27FC236}">
                  <a16:creationId xmlns:a16="http://schemas.microsoft.com/office/drawing/2014/main" id="{E6648C10-08D3-0433-7935-FCE804ED068C}"/>
                </a:ext>
              </a:extLst>
            </p:cNvPr>
            <p:cNvSpPr/>
            <p:nvPr/>
          </p:nvSpPr>
          <p:spPr>
            <a:xfrm rot="12500197">
              <a:off x="11631943" y="2710583"/>
              <a:ext cx="2198917" cy="1983981"/>
            </a:xfrm>
            <a:prstGeom prst="teardrop">
              <a:avLst>
                <a:gd name="adj" fmla="val 184510"/>
              </a:avLst>
            </a:prstGeom>
            <a:solidFill>
              <a:srgbClr val="E67A62"/>
            </a:solidFill>
            <a:ln>
              <a:solidFill>
                <a:srgbClr val="FFC000"/>
              </a:solidFill>
            </a:ln>
            <a:scene3d>
              <a:camera prst="orthographicFront">
                <a:rot lat="0" lon="19799939" rev="0"/>
              </a:camera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8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4041513-3193-B451-247B-35F27A6E735E}"/>
                </a:ext>
              </a:extLst>
            </p:cNvPr>
            <p:cNvSpPr txBox="1"/>
            <p:nvPr/>
          </p:nvSpPr>
          <p:spPr>
            <a:xfrm>
              <a:off x="11963400" y="3322320"/>
              <a:ext cx="15087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Product Category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2D1DBA-3D64-0200-AE29-734DA19081F3}"/>
              </a:ext>
            </a:extLst>
          </p:cNvPr>
          <p:cNvGrpSpPr/>
          <p:nvPr/>
        </p:nvGrpSpPr>
        <p:grpSpPr>
          <a:xfrm>
            <a:off x="11206974" y="5573104"/>
            <a:ext cx="1863369" cy="2402149"/>
            <a:chOff x="11115534" y="5755984"/>
            <a:chExt cx="1863369" cy="2402149"/>
          </a:xfrm>
        </p:grpSpPr>
        <p:sp>
          <p:nvSpPr>
            <p:cNvPr id="29" name="Teardrop 28">
              <a:extLst>
                <a:ext uri="{FF2B5EF4-FFF2-40B4-BE49-F238E27FC236}">
                  <a16:creationId xmlns:a16="http://schemas.microsoft.com/office/drawing/2014/main" id="{8019CD69-034F-76E1-73CF-3E69F04C1E2A}"/>
                </a:ext>
              </a:extLst>
            </p:cNvPr>
            <p:cNvSpPr/>
            <p:nvPr/>
          </p:nvSpPr>
          <p:spPr>
            <a:xfrm rot="15670566">
              <a:off x="10846144" y="6025374"/>
              <a:ext cx="2402149" cy="1863369"/>
            </a:xfrm>
            <a:prstGeom prst="teardrop">
              <a:avLst>
                <a:gd name="adj" fmla="val 184510"/>
              </a:avLst>
            </a:prstGeom>
            <a:solidFill>
              <a:srgbClr val="E67A62"/>
            </a:solidFill>
            <a:ln>
              <a:solidFill>
                <a:srgbClr val="FFC000"/>
              </a:solidFill>
            </a:ln>
            <a:scene3d>
              <a:camera prst="orthographicFront">
                <a:rot lat="0" lon="19799939" rev="0"/>
              </a:camera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8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E2FE037-E886-F9A1-E8C9-300800F8D9EC}"/>
                </a:ext>
              </a:extLst>
            </p:cNvPr>
            <p:cNvSpPr txBox="1"/>
            <p:nvPr/>
          </p:nvSpPr>
          <p:spPr>
            <a:xfrm>
              <a:off x="11521440" y="6507480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Date</a:t>
              </a:r>
              <a:endParaRPr lang="en-IN" sz="2400" dirty="0"/>
            </a:p>
          </p:txBody>
        </p:sp>
      </p:grp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502E19C0-E503-B3AA-0F2A-A6119BDF7299}"/>
              </a:ext>
            </a:extLst>
          </p:cNvPr>
          <p:cNvSpPr/>
          <p:nvPr/>
        </p:nvSpPr>
        <p:spPr>
          <a:xfrm>
            <a:off x="8488679" y="3429000"/>
            <a:ext cx="2423161" cy="2590800"/>
          </a:xfrm>
          <a:prstGeom prst="flowChartConnector">
            <a:avLst/>
          </a:prstGeom>
          <a:solidFill>
            <a:schemeClr val="accent2"/>
          </a:solidFill>
          <a:ln>
            <a:solidFill>
              <a:srgbClr val="97BF7C"/>
            </a:solidFill>
          </a:ln>
          <a:effectLst/>
          <a:scene3d>
            <a:camera prst="orthographicFront">
              <a:rot lat="0" lon="300000" rev="0"/>
            </a:camera>
            <a:lightRig rig="chilly" dir="t"/>
          </a:scene3d>
          <a:sp3d prstMaterial="powder"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Union Table</a:t>
            </a:r>
          </a:p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(Fact Table)</a:t>
            </a:r>
            <a:endParaRPr lang="en-IN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2750FC-D5A2-59F7-7241-BA8079478EF4}"/>
              </a:ext>
            </a:extLst>
          </p:cNvPr>
          <p:cNvSpPr txBox="1"/>
          <p:nvPr/>
        </p:nvSpPr>
        <p:spPr>
          <a:xfrm>
            <a:off x="963118" y="1695288"/>
            <a:ext cx="5347740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Model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1663D98-5695-DD93-42DD-BF258499C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170" y="868462"/>
            <a:ext cx="1437696" cy="106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92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oogle Shape;379;p15"/>
          <p:cNvGrpSpPr/>
          <p:nvPr/>
        </p:nvGrpSpPr>
        <p:grpSpPr>
          <a:xfrm rot="-5400000">
            <a:off x="3850598" y="-4150403"/>
            <a:ext cx="10287000" cy="18587805"/>
            <a:chOff x="0" y="-95250"/>
            <a:chExt cx="3147852" cy="5309340"/>
          </a:xfrm>
        </p:grpSpPr>
        <p:sp>
          <p:nvSpPr>
            <p:cNvPr id="380" name="Google Shape;380;p15"/>
            <p:cNvSpPr/>
            <p:nvPr/>
          </p:nvSpPr>
          <p:spPr>
            <a:xfrm>
              <a:off x="0" y="0"/>
              <a:ext cx="3147852" cy="5214090"/>
            </a:xfrm>
            <a:custGeom>
              <a:avLst/>
              <a:gdLst/>
              <a:ahLst/>
              <a:cxnLst/>
              <a:rect l="l" t="t" r="r" b="b"/>
              <a:pathLst>
                <a:path w="3147852" h="5214090" extrusionOk="0">
                  <a:moveTo>
                    <a:pt x="33035" y="0"/>
                  </a:moveTo>
                  <a:lnTo>
                    <a:pt x="3114816" y="0"/>
                  </a:lnTo>
                  <a:cubicBezTo>
                    <a:pt x="3123578" y="0"/>
                    <a:pt x="3131981" y="3480"/>
                    <a:pt x="3138176" y="9676"/>
                  </a:cubicBezTo>
                  <a:cubicBezTo>
                    <a:pt x="3144371" y="15871"/>
                    <a:pt x="3147852" y="24274"/>
                    <a:pt x="3147852" y="33035"/>
                  </a:cubicBezTo>
                  <a:lnTo>
                    <a:pt x="3147852" y="5181055"/>
                  </a:lnTo>
                  <a:cubicBezTo>
                    <a:pt x="3147852" y="5199299"/>
                    <a:pt x="3133061" y="5214090"/>
                    <a:pt x="3114816" y="5214090"/>
                  </a:cubicBezTo>
                  <a:lnTo>
                    <a:pt x="33035" y="5214090"/>
                  </a:lnTo>
                  <a:cubicBezTo>
                    <a:pt x="14790" y="5214090"/>
                    <a:pt x="0" y="5199299"/>
                    <a:pt x="0" y="5181055"/>
                  </a:cubicBezTo>
                  <a:lnTo>
                    <a:pt x="0" y="33035"/>
                  </a:lnTo>
                  <a:cubicBezTo>
                    <a:pt x="0" y="14790"/>
                    <a:pt x="14790" y="0"/>
                    <a:pt x="33035" y="0"/>
                  </a:cubicBezTo>
                  <a:close/>
                </a:path>
              </a:pathLst>
            </a:custGeom>
            <a:gradFill>
              <a:gsLst>
                <a:gs pos="0">
                  <a:srgbClr val="88BD51"/>
                </a:gs>
                <a:gs pos="100000">
                  <a:srgbClr val="1F5D39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5"/>
            <p:cNvSpPr txBox="1"/>
            <p:nvPr/>
          </p:nvSpPr>
          <p:spPr>
            <a:xfrm>
              <a:off x="0" y="-95250"/>
              <a:ext cx="3147852" cy="53093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2" name="Google Shape;382;p15"/>
          <p:cNvGrpSpPr/>
          <p:nvPr/>
        </p:nvGrpSpPr>
        <p:grpSpPr>
          <a:xfrm rot="-5400000">
            <a:off x="4245978" y="-3335174"/>
            <a:ext cx="9082138" cy="16764625"/>
            <a:chOff x="0" y="-95250"/>
            <a:chExt cx="2392004" cy="2772351"/>
          </a:xfrm>
        </p:grpSpPr>
        <p:sp>
          <p:nvSpPr>
            <p:cNvPr id="383" name="Google Shape;383;p15"/>
            <p:cNvSpPr/>
            <p:nvPr/>
          </p:nvSpPr>
          <p:spPr>
            <a:xfrm>
              <a:off x="0" y="0"/>
              <a:ext cx="2392004" cy="2677101"/>
            </a:xfrm>
            <a:custGeom>
              <a:avLst/>
              <a:gdLst/>
              <a:ahLst/>
              <a:cxnLst/>
              <a:rect l="l" t="t" r="r" b="b"/>
              <a:pathLst>
                <a:path w="2392004" h="2677101" extrusionOk="0">
                  <a:moveTo>
                    <a:pt x="43474" y="0"/>
                  </a:moveTo>
                  <a:lnTo>
                    <a:pt x="2348530" y="0"/>
                  </a:lnTo>
                  <a:cubicBezTo>
                    <a:pt x="2360060" y="0"/>
                    <a:pt x="2371117" y="4580"/>
                    <a:pt x="2379270" y="12733"/>
                  </a:cubicBezTo>
                  <a:cubicBezTo>
                    <a:pt x="2387423" y="20886"/>
                    <a:pt x="2392004" y="31944"/>
                    <a:pt x="2392004" y="43474"/>
                  </a:cubicBezTo>
                  <a:lnTo>
                    <a:pt x="2392004" y="2633627"/>
                  </a:lnTo>
                  <a:cubicBezTo>
                    <a:pt x="2392004" y="2645157"/>
                    <a:pt x="2387423" y="2656215"/>
                    <a:pt x="2379270" y="2664368"/>
                  </a:cubicBezTo>
                  <a:cubicBezTo>
                    <a:pt x="2371117" y="2672521"/>
                    <a:pt x="2360060" y="2677101"/>
                    <a:pt x="2348530" y="2677101"/>
                  </a:cubicBezTo>
                  <a:lnTo>
                    <a:pt x="43474" y="2677101"/>
                  </a:lnTo>
                  <a:cubicBezTo>
                    <a:pt x="31944" y="2677101"/>
                    <a:pt x="20886" y="2672521"/>
                    <a:pt x="12733" y="2664368"/>
                  </a:cubicBezTo>
                  <a:cubicBezTo>
                    <a:pt x="4580" y="2656215"/>
                    <a:pt x="0" y="2645157"/>
                    <a:pt x="0" y="2633627"/>
                  </a:cubicBezTo>
                  <a:lnTo>
                    <a:pt x="0" y="43474"/>
                  </a:lnTo>
                  <a:cubicBezTo>
                    <a:pt x="0" y="31944"/>
                    <a:pt x="4580" y="20886"/>
                    <a:pt x="12733" y="12733"/>
                  </a:cubicBezTo>
                  <a:cubicBezTo>
                    <a:pt x="20886" y="4580"/>
                    <a:pt x="31944" y="0"/>
                    <a:pt x="43474" y="0"/>
                  </a:cubicBezTo>
                  <a:close/>
                </a:path>
              </a:pathLst>
            </a:custGeom>
            <a:solidFill>
              <a:srgbClr val="FFFFFF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5"/>
            <p:cNvSpPr txBox="1"/>
            <p:nvPr/>
          </p:nvSpPr>
          <p:spPr>
            <a:xfrm>
              <a:off x="0" y="-95250"/>
              <a:ext cx="2392004" cy="27723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9" name="Google Shape;389;p15"/>
          <p:cNvGrpSpPr/>
          <p:nvPr/>
        </p:nvGrpSpPr>
        <p:grpSpPr>
          <a:xfrm>
            <a:off x="471993" y="111351"/>
            <a:ext cx="2571128" cy="2294848"/>
            <a:chOff x="-54290204" y="-6464839"/>
            <a:chExt cx="7975851" cy="5193342"/>
          </a:xfrm>
        </p:grpSpPr>
        <p:sp>
          <p:nvSpPr>
            <p:cNvPr id="393" name="Google Shape;393;p15"/>
            <p:cNvSpPr/>
            <p:nvPr/>
          </p:nvSpPr>
          <p:spPr>
            <a:xfrm>
              <a:off x="-48428863" y="-6464839"/>
              <a:ext cx="2114510" cy="3513535"/>
            </a:xfrm>
            <a:custGeom>
              <a:avLst/>
              <a:gdLst/>
              <a:ahLst/>
              <a:cxnLst/>
              <a:rect l="l" t="t" r="r" b="b"/>
              <a:pathLst>
                <a:path w="2114509" h="3513534" extrusionOk="0">
                  <a:moveTo>
                    <a:pt x="0" y="0"/>
                  </a:moveTo>
                  <a:lnTo>
                    <a:pt x="2114509" y="0"/>
                  </a:lnTo>
                  <a:lnTo>
                    <a:pt x="2114509" y="3513534"/>
                  </a:lnTo>
                  <a:lnTo>
                    <a:pt x="0" y="351353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394" name="Google Shape;394;p15"/>
            <p:cNvSpPr/>
            <p:nvPr/>
          </p:nvSpPr>
          <p:spPr>
            <a:xfrm rot="19571861">
              <a:off x="-54290204" y="-4888007"/>
              <a:ext cx="1683320" cy="3616510"/>
            </a:xfrm>
            <a:custGeom>
              <a:avLst/>
              <a:gdLst/>
              <a:ahLst/>
              <a:cxnLst/>
              <a:rect l="l" t="t" r="r" b="b"/>
              <a:pathLst>
                <a:path w="1683321" h="3616510" extrusionOk="0">
                  <a:moveTo>
                    <a:pt x="0" y="0"/>
                  </a:moveTo>
                  <a:lnTo>
                    <a:pt x="1683322" y="0"/>
                  </a:lnTo>
                  <a:lnTo>
                    <a:pt x="1683322" y="3616510"/>
                  </a:lnTo>
                  <a:lnTo>
                    <a:pt x="0" y="361651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8F9421C-AF55-2E75-3F95-669496A8EE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3488" y="1127017"/>
            <a:ext cx="7660691" cy="46039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B6A238-9117-9FF1-3E10-DC3308D709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9087" y="1165672"/>
            <a:ext cx="7884828" cy="45266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888584-B77F-2B1B-901C-2B41EFBC214E}"/>
              </a:ext>
            </a:extLst>
          </p:cNvPr>
          <p:cNvSpPr txBox="1"/>
          <p:nvPr/>
        </p:nvSpPr>
        <p:spPr>
          <a:xfrm>
            <a:off x="434715" y="569627"/>
            <a:ext cx="325286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RightFacing"/>
              <a:lightRig rig="threePt" dir="t"/>
            </a:scene3d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Dashboard </a:t>
            </a:r>
            <a:endParaRPr lang="en-IN" sz="32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529DB5-CD45-3A8C-7ABC-566F737EEE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4282" y="5887386"/>
            <a:ext cx="7869836" cy="35863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C449F3-1D09-7B94-5178-6859E7F581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4020" y="5861154"/>
            <a:ext cx="7689954" cy="368758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oogle Shape;379;p15"/>
          <p:cNvGrpSpPr/>
          <p:nvPr/>
        </p:nvGrpSpPr>
        <p:grpSpPr>
          <a:xfrm rot="-5400000">
            <a:off x="3850598" y="-4150403"/>
            <a:ext cx="10287000" cy="18587805"/>
            <a:chOff x="0" y="-95250"/>
            <a:chExt cx="3147852" cy="5309340"/>
          </a:xfrm>
        </p:grpSpPr>
        <p:sp>
          <p:nvSpPr>
            <p:cNvPr id="380" name="Google Shape;380;p15"/>
            <p:cNvSpPr/>
            <p:nvPr/>
          </p:nvSpPr>
          <p:spPr>
            <a:xfrm>
              <a:off x="0" y="0"/>
              <a:ext cx="3147852" cy="5214090"/>
            </a:xfrm>
            <a:custGeom>
              <a:avLst/>
              <a:gdLst/>
              <a:ahLst/>
              <a:cxnLst/>
              <a:rect l="l" t="t" r="r" b="b"/>
              <a:pathLst>
                <a:path w="3147852" h="5214090" extrusionOk="0">
                  <a:moveTo>
                    <a:pt x="33035" y="0"/>
                  </a:moveTo>
                  <a:lnTo>
                    <a:pt x="3114816" y="0"/>
                  </a:lnTo>
                  <a:cubicBezTo>
                    <a:pt x="3123578" y="0"/>
                    <a:pt x="3131981" y="3480"/>
                    <a:pt x="3138176" y="9676"/>
                  </a:cubicBezTo>
                  <a:cubicBezTo>
                    <a:pt x="3144371" y="15871"/>
                    <a:pt x="3147852" y="24274"/>
                    <a:pt x="3147852" y="33035"/>
                  </a:cubicBezTo>
                  <a:lnTo>
                    <a:pt x="3147852" y="5181055"/>
                  </a:lnTo>
                  <a:cubicBezTo>
                    <a:pt x="3147852" y="5199299"/>
                    <a:pt x="3133061" y="5214090"/>
                    <a:pt x="3114816" y="5214090"/>
                  </a:cubicBezTo>
                  <a:lnTo>
                    <a:pt x="33035" y="5214090"/>
                  </a:lnTo>
                  <a:cubicBezTo>
                    <a:pt x="14790" y="5214090"/>
                    <a:pt x="0" y="5199299"/>
                    <a:pt x="0" y="5181055"/>
                  </a:cubicBezTo>
                  <a:lnTo>
                    <a:pt x="0" y="33035"/>
                  </a:lnTo>
                  <a:cubicBezTo>
                    <a:pt x="0" y="14790"/>
                    <a:pt x="14790" y="0"/>
                    <a:pt x="33035" y="0"/>
                  </a:cubicBezTo>
                  <a:close/>
                </a:path>
              </a:pathLst>
            </a:custGeom>
            <a:gradFill>
              <a:gsLst>
                <a:gs pos="0">
                  <a:srgbClr val="88BD51"/>
                </a:gs>
                <a:gs pos="100000">
                  <a:srgbClr val="1F5D39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5"/>
            <p:cNvSpPr txBox="1"/>
            <p:nvPr/>
          </p:nvSpPr>
          <p:spPr>
            <a:xfrm>
              <a:off x="0" y="-95250"/>
              <a:ext cx="3147852" cy="53093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2" name="Google Shape;382;p15"/>
          <p:cNvGrpSpPr/>
          <p:nvPr/>
        </p:nvGrpSpPr>
        <p:grpSpPr>
          <a:xfrm rot="-5400000">
            <a:off x="4245978" y="-3335174"/>
            <a:ext cx="9082138" cy="16764625"/>
            <a:chOff x="0" y="-95250"/>
            <a:chExt cx="2392004" cy="2772351"/>
          </a:xfrm>
        </p:grpSpPr>
        <p:sp>
          <p:nvSpPr>
            <p:cNvPr id="383" name="Google Shape;383;p15"/>
            <p:cNvSpPr/>
            <p:nvPr/>
          </p:nvSpPr>
          <p:spPr>
            <a:xfrm>
              <a:off x="0" y="0"/>
              <a:ext cx="2392004" cy="2677101"/>
            </a:xfrm>
            <a:custGeom>
              <a:avLst/>
              <a:gdLst/>
              <a:ahLst/>
              <a:cxnLst/>
              <a:rect l="l" t="t" r="r" b="b"/>
              <a:pathLst>
                <a:path w="2392004" h="2677101" extrusionOk="0">
                  <a:moveTo>
                    <a:pt x="43474" y="0"/>
                  </a:moveTo>
                  <a:lnTo>
                    <a:pt x="2348530" y="0"/>
                  </a:lnTo>
                  <a:cubicBezTo>
                    <a:pt x="2360060" y="0"/>
                    <a:pt x="2371117" y="4580"/>
                    <a:pt x="2379270" y="12733"/>
                  </a:cubicBezTo>
                  <a:cubicBezTo>
                    <a:pt x="2387423" y="20886"/>
                    <a:pt x="2392004" y="31944"/>
                    <a:pt x="2392004" y="43474"/>
                  </a:cubicBezTo>
                  <a:lnTo>
                    <a:pt x="2392004" y="2633627"/>
                  </a:lnTo>
                  <a:cubicBezTo>
                    <a:pt x="2392004" y="2645157"/>
                    <a:pt x="2387423" y="2656215"/>
                    <a:pt x="2379270" y="2664368"/>
                  </a:cubicBezTo>
                  <a:cubicBezTo>
                    <a:pt x="2371117" y="2672521"/>
                    <a:pt x="2360060" y="2677101"/>
                    <a:pt x="2348530" y="2677101"/>
                  </a:cubicBezTo>
                  <a:lnTo>
                    <a:pt x="43474" y="2677101"/>
                  </a:lnTo>
                  <a:cubicBezTo>
                    <a:pt x="31944" y="2677101"/>
                    <a:pt x="20886" y="2672521"/>
                    <a:pt x="12733" y="2664368"/>
                  </a:cubicBezTo>
                  <a:cubicBezTo>
                    <a:pt x="4580" y="2656215"/>
                    <a:pt x="0" y="2645157"/>
                    <a:pt x="0" y="2633627"/>
                  </a:cubicBezTo>
                  <a:lnTo>
                    <a:pt x="0" y="43474"/>
                  </a:lnTo>
                  <a:cubicBezTo>
                    <a:pt x="0" y="31944"/>
                    <a:pt x="4580" y="20886"/>
                    <a:pt x="12733" y="12733"/>
                  </a:cubicBezTo>
                  <a:cubicBezTo>
                    <a:pt x="20886" y="4580"/>
                    <a:pt x="31944" y="0"/>
                    <a:pt x="43474" y="0"/>
                  </a:cubicBezTo>
                  <a:close/>
                </a:path>
              </a:pathLst>
            </a:custGeom>
            <a:solidFill>
              <a:srgbClr val="FFFFFF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5"/>
            <p:cNvSpPr txBox="1"/>
            <p:nvPr/>
          </p:nvSpPr>
          <p:spPr>
            <a:xfrm>
              <a:off x="0" y="-95250"/>
              <a:ext cx="2392004" cy="27723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9" name="Google Shape;389;p15"/>
          <p:cNvGrpSpPr/>
          <p:nvPr/>
        </p:nvGrpSpPr>
        <p:grpSpPr>
          <a:xfrm>
            <a:off x="471994" y="111351"/>
            <a:ext cx="2571128" cy="2294848"/>
            <a:chOff x="-54290204" y="-6464839"/>
            <a:chExt cx="7975851" cy="5193342"/>
          </a:xfrm>
        </p:grpSpPr>
        <p:sp>
          <p:nvSpPr>
            <p:cNvPr id="393" name="Google Shape;393;p15"/>
            <p:cNvSpPr/>
            <p:nvPr/>
          </p:nvSpPr>
          <p:spPr>
            <a:xfrm>
              <a:off x="-48428863" y="-6464839"/>
              <a:ext cx="2114510" cy="3513535"/>
            </a:xfrm>
            <a:custGeom>
              <a:avLst/>
              <a:gdLst/>
              <a:ahLst/>
              <a:cxnLst/>
              <a:rect l="l" t="t" r="r" b="b"/>
              <a:pathLst>
                <a:path w="2114509" h="3513534" extrusionOk="0">
                  <a:moveTo>
                    <a:pt x="0" y="0"/>
                  </a:moveTo>
                  <a:lnTo>
                    <a:pt x="2114509" y="0"/>
                  </a:lnTo>
                  <a:lnTo>
                    <a:pt x="2114509" y="3513534"/>
                  </a:lnTo>
                  <a:lnTo>
                    <a:pt x="0" y="351353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394" name="Google Shape;394;p15"/>
            <p:cNvSpPr/>
            <p:nvPr/>
          </p:nvSpPr>
          <p:spPr>
            <a:xfrm rot="19571861">
              <a:off x="-54290204" y="-4888007"/>
              <a:ext cx="1683320" cy="3616510"/>
            </a:xfrm>
            <a:custGeom>
              <a:avLst/>
              <a:gdLst/>
              <a:ahLst/>
              <a:cxnLst/>
              <a:rect l="l" t="t" r="r" b="b"/>
              <a:pathLst>
                <a:path w="1683321" h="3616510" extrusionOk="0">
                  <a:moveTo>
                    <a:pt x="0" y="0"/>
                  </a:moveTo>
                  <a:lnTo>
                    <a:pt x="1683322" y="0"/>
                  </a:lnTo>
                  <a:lnTo>
                    <a:pt x="1683322" y="3616510"/>
                  </a:lnTo>
                  <a:lnTo>
                    <a:pt x="0" y="361651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D888584-B77F-2B1B-901C-2B41EFBC214E}"/>
              </a:ext>
            </a:extLst>
          </p:cNvPr>
          <p:cNvSpPr txBox="1"/>
          <p:nvPr/>
        </p:nvSpPr>
        <p:spPr>
          <a:xfrm>
            <a:off x="434715" y="569627"/>
            <a:ext cx="325286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RightFacing"/>
              <a:lightRig rig="threePt" dir="t"/>
            </a:scene3d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Dashboard </a:t>
            </a:r>
            <a:endParaRPr lang="en-IN" sz="32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2D6556-374F-C584-A75F-3EEECC397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834" y="1167391"/>
            <a:ext cx="7480510" cy="59979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7B3C52-72A8-2A71-13B5-A67C2AE4F1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039"/>
          <a:stretch/>
        </p:blipFill>
        <p:spPr>
          <a:xfrm>
            <a:off x="8754254" y="1163745"/>
            <a:ext cx="8214611" cy="597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545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oogle Shape;379;p15"/>
          <p:cNvGrpSpPr/>
          <p:nvPr/>
        </p:nvGrpSpPr>
        <p:grpSpPr>
          <a:xfrm rot="-5400000">
            <a:off x="3850598" y="-4150403"/>
            <a:ext cx="10287000" cy="18587805"/>
            <a:chOff x="0" y="-95250"/>
            <a:chExt cx="3147852" cy="5309340"/>
          </a:xfrm>
        </p:grpSpPr>
        <p:sp>
          <p:nvSpPr>
            <p:cNvPr id="380" name="Google Shape;380;p15"/>
            <p:cNvSpPr/>
            <p:nvPr/>
          </p:nvSpPr>
          <p:spPr>
            <a:xfrm>
              <a:off x="0" y="0"/>
              <a:ext cx="3147852" cy="5214090"/>
            </a:xfrm>
            <a:custGeom>
              <a:avLst/>
              <a:gdLst/>
              <a:ahLst/>
              <a:cxnLst/>
              <a:rect l="l" t="t" r="r" b="b"/>
              <a:pathLst>
                <a:path w="3147852" h="5214090" extrusionOk="0">
                  <a:moveTo>
                    <a:pt x="33035" y="0"/>
                  </a:moveTo>
                  <a:lnTo>
                    <a:pt x="3114816" y="0"/>
                  </a:lnTo>
                  <a:cubicBezTo>
                    <a:pt x="3123578" y="0"/>
                    <a:pt x="3131981" y="3480"/>
                    <a:pt x="3138176" y="9676"/>
                  </a:cubicBezTo>
                  <a:cubicBezTo>
                    <a:pt x="3144371" y="15871"/>
                    <a:pt x="3147852" y="24274"/>
                    <a:pt x="3147852" y="33035"/>
                  </a:cubicBezTo>
                  <a:lnTo>
                    <a:pt x="3147852" y="5181055"/>
                  </a:lnTo>
                  <a:cubicBezTo>
                    <a:pt x="3147852" y="5199299"/>
                    <a:pt x="3133061" y="5214090"/>
                    <a:pt x="3114816" y="5214090"/>
                  </a:cubicBezTo>
                  <a:lnTo>
                    <a:pt x="33035" y="5214090"/>
                  </a:lnTo>
                  <a:cubicBezTo>
                    <a:pt x="14790" y="5214090"/>
                    <a:pt x="0" y="5199299"/>
                    <a:pt x="0" y="5181055"/>
                  </a:cubicBezTo>
                  <a:lnTo>
                    <a:pt x="0" y="33035"/>
                  </a:lnTo>
                  <a:cubicBezTo>
                    <a:pt x="0" y="14790"/>
                    <a:pt x="14790" y="0"/>
                    <a:pt x="33035" y="0"/>
                  </a:cubicBezTo>
                  <a:close/>
                </a:path>
              </a:pathLst>
            </a:custGeom>
            <a:gradFill>
              <a:gsLst>
                <a:gs pos="0">
                  <a:srgbClr val="88BD51"/>
                </a:gs>
                <a:gs pos="100000">
                  <a:srgbClr val="1F5D39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5"/>
            <p:cNvSpPr txBox="1"/>
            <p:nvPr/>
          </p:nvSpPr>
          <p:spPr>
            <a:xfrm>
              <a:off x="0" y="-95250"/>
              <a:ext cx="3147852" cy="53093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2" name="Google Shape;382;p15"/>
          <p:cNvGrpSpPr/>
          <p:nvPr/>
        </p:nvGrpSpPr>
        <p:grpSpPr>
          <a:xfrm rot="-5400000">
            <a:off x="4385575" y="-3549722"/>
            <a:ext cx="9082138" cy="17493524"/>
            <a:chOff x="0" y="-95250"/>
            <a:chExt cx="2392004" cy="2772351"/>
          </a:xfrm>
        </p:grpSpPr>
        <p:sp>
          <p:nvSpPr>
            <p:cNvPr id="383" name="Google Shape;383;p15"/>
            <p:cNvSpPr/>
            <p:nvPr/>
          </p:nvSpPr>
          <p:spPr>
            <a:xfrm>
              <a:off x="0" y="0"/>
              <a:ext cx="2392004" cy="2677101"/>
            </a:xfrm>
            <a:custGeom>
              <a:avLst/>
              <a:gdLst/>
              <a:ahLst/>
              <a:cxnLst/>
              <a:rect l="l" t="t" r="r" b="b"/>
              <a:pathLst>
                <a:path w="2392004" h="2677101" extrusionOk="0">
                  <a:moveTo>
                    <a:pt x="43474" y="0"/>
                  </a:moveTo>
                  <a:lnTo>
                    <a:pt x="2348530" y="0"/>
                  </a:lnTo>
                  <a:cubicBezTo>
                    <a:pt x="2360060" y="0"/>
                    <a:pt x="2371117" y="4580"/>
                    <a:pt x="2379270" y="12733"/>
                  </a:cubicBezTo>
                  <a:cubicBezTo>
                    <a:pt x="2387423" y="20886"/>
                    <a:pt x="2392004" y="31944"/>
                    <a:pt x="2392004" y="43474"/>
                  </a:cubicBezTo>
                  <a:lnTo>
                    <a:pt x="2392004" y="2633627"/>
                  </a:lnTo>
                  <a:cubicBezTo>
                    <a:pt x="2392004" y="2645157"/>
                    <a:pt x="2387423" y="2656215"/>
                    <a:pt x="2379270" y="2664368"/>
                  </a:cubicBezTo>
                  <a:cubicBezTo>
                    <a:pt x="2371117" y="2672521"/>
                    <a:pt x="2360060" y="2677101"/>
                    <a:pt x="2348530" y="2677101"/>
                  </a:cubicBezTo>
                  <a:lnTo>
                    <a:pt x="43474" y="2677101"/>
                  </a:lnTo>
                  <a:cubicBezTo>
                    <a:pt x="31944" y="2677101"/>
                    <a:pt x="20886" y="2672521"/>
                    <a:pt x="12733" y="2664368"/>
                  </a:cubicBezTo>
                  <a:cubicBezTo>
                    <a:pt x="4580" y="2656215"/>
                    <a:pt x="0" y="2645157"/>
                    <a:pt x="0" y="2633627"/>
                  </a:cubicBezTo>
                  <a:lnTo>
                    <a:pt x="0" y="43474"/>
                  </a:lnTo>
                  <a:cubicBezTo>
                    <a:pt x="0" y="31944"/>
                    <a:pt x="4580" y="20886"/>
                    <a:pt x="12733" y="12733"/>
                  </a:cubicBezTo>
                  <a:cubicBezTo>
                    <a:pt x="20886" y="4580"/>
                    <a:pt x="31944" y="0"/>
                    <a:pt x="43474" y="0"/>
                  </a:cubicBezTo>
                  <a:close/>
                </a:path>
              </a:pathLst>
            </a:custGeom>
            <a:solidFill>
              <a:srgbClr val="FFFFFF">
                <a:alpha val="2666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5"/>
            <p:cNvSpPr txBox="1"/>
            <p:nvPr/>
          </p:nvSpPr>
          <p:spPr>
            <a:xfrm>
              <a:off x="0" y="-95250"/>
              <a:ext cx="2392004" cy="27723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9" name="Google Shape;389;p15"/>
          <p:cNvGrpSpPr/>
          <p:nvPr/>
        </p:nvGrpSpPr>
        <p:grpSpPr>
          <a:xfrm>
            <a:off x="471994" y="111351"/>
            <a:ext cx="2571128" cy="2294848"/>
            <a:chOff x="-54290204" y="-6464839"/>
            <a:chExt cx="7975851" cy="5193342"/>
          </a:xfrm>
        </p:grpSpPr>
        <p:sp>
          <p:nvSpPr>
            <p:cNvPr id="393" name="Google Shape;393;p15"/>
            <p:cNvSpPr/>
            <p:nvPr/>
          </p:nvSpPr>
          <p:spPr>
            <a:xfrm>
              <a:off x="-48428863" y="-6464839"/>
              <a:ext cx="2114510" cy="3513535"/>
            </a:xfrm>
            <a:custGeom>
              <a:avLst/>
              <a:gdLst/>
              <a:ahLst/>
              <a:cxnLst/>
              <a:rect l="l" t="t" r="r" b="b"/>
              <a:pathLst>
                <a:path w="2114509" h="3513534" extrusionOk="0">
                  <a:moveTo>
                    <a:pt x="0" y="0"/>
                  </a:moveTo>
                  <a:lnTo>
                    <a:pt x="2114509" y="0"/>
                  </a:lnTo>
                  <a:lnTo>
                    <a:pt x="2114509" y="3513534"/>
                  </a:lnTo>
                  <a:lnTo>
                    <a:pt x="0" y="351353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394" name="Google Shape;394;p15"/>
            <p:cNvSpPr/>
            <p:nvPr/>
          </p:nvSpPr>
          <p:spPr>
            <a:xfrm rot="19571861">
              <a:off x="-54290204" y="-4888007"/>
              <a:ext cx="1683320" cy="3616510"/>
            </a:xfrm>
            <a:custGeom>
              <a:avLst/>
              <a:gdLst/>
              <a:ahLst/>
              <a:cxnLst/>
              <a:rect l="l" t="t" r="r" b="b"/>
              <a:pathLst>
                <a:path w="1683321" h="3616510" extrusionOk="0">
                  <a:moveTo>
                    <a:pt x="0" y="0"/>
                  </a:moveTo>
                  <a:lnTo>
                    <a:pt x="1683322" y="0"/>
                  </a:lnTo>
                  <a:lnTo>
                    <a:pt x="1683322" y="3616510"/>
                  </a:lnTo>
                  <a:lnTo>
                    <a:pt x="0" y="361651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D888584-B77F-2B1B-901C-2B41EFBC214E}"/>
              </a:ext>
            </a:extLst>
          </p:cNvPr>
          <p:cNvSpPr txBox="1"/>
          <p:nvPr/>
        </p:nvSpPr>
        <p:spPr>
          <a:xfrm>
            <a:off x="434715" y="569627"/>
            <a:ext cx="3252866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RightFacing"/>
              <a:lightRig rig="threePt" dir="t"/>
            </a:scene3d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SQL </a:t>
            </a:r>
            <a:r>
              <a:rPr lang="en-US" sz="3200" dirty="0" err="1">
                <a:solidFill>
                  <a:schemeClr val="bg1"/>
                </a:solidFill>
              </a:rPr>
              <a:t>Querry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endParaRPr lang="en-IN" sz="32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F2A0C1-3B6A-22FC-6D99-16F58633C8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539"/>
          <a:stretch/>
        </p:blipFill>
        <p:spPr>
          <a:xfrm>
            <a:off x="1226226" y="1267685"/>
            <a:ext cx="7213235" cy="68569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8039CC-CF55-E2B3-1A98-D7E42A4D3F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9018"/>
          <a:stretch/>
        </p:blipFill>
        <p:spPr>
          <a:xfrm>
            <a:off x="8630079" y="1316300"/>
            <a:ext cx="8863442" cy="677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989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489</Words>
  <Application>Microsoft Office PowerPoint</Application>
  <PresentationFormat>Custom</PresentationFormat>
  <Paragraphs>63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Alata</vt:lpstr>
      <vt:lpstr>Calibri</vt:lpstr>
      <vt:lpstr>Arial</vt:lpstr>
      <vt:lpstr>Segoe UI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prathmesh</dc:creator>
  <cp:lastModifiedBy>mrunalini bhorde</cp:lastModifiedBy>
  <cp:revision>34</cp:revision>
  <dcterms:created xsi:type="dcterms:W3CDTF">2006-08-16T00:00:00Z</dcterms:created>
  <dcterms:modified xsi:type="dcterms:W3CDTF">2024-04-28T09:41:38Z</dcterms:modified>
</cp:coreProperties>
</file>